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580" r:id="rId2"/>
    <p:sldId id="503" r:id="rId3"/>
    <p:sldId id="268" r:id="rId4"/>
    <p:sldId id="620" r:id="rId5"/>
    <p:sldId id="621" r:id="rId6"/>
    <p:sldId id="616" r:id="rId7"/>
    <p:sldId id="256" r:id="rId8"/>
    <p:sldId id="602" r:id="rId9"/>
    <p:sldId id="623" r:id="rId10"/>
    <p:sldId id="624" r:id="rId11"/>
    <p:sldId id="581" r:id="rId12"/>
    <p:sldId id="586" r:id="rId13"/>
    <p:sldId id="587" r:id="rId14"/>
    <p:sldId id="588" r:id="rId15"/>
    <p:sldId id="589" r:id="rId16"/>
    <p:sldId id="590" r:id="rId17"/>
    <p:sldId id="594" r:id="rId18"/>
    <p:sldId id="595" r:id="rId19"/>
    <p:sldId id="603" r:id="rId20"/>
    <p:sldId id="607" r:id="rId21"/>
    <p:sldId id="604" r:id="rId22"/>
    <p:sldId id="605" r:id="rId23"/>
    <p:sldId id="610" r:id="rId24"/>
    <p:sldId id="611" r:id="rId25"/>
    <p:sldId id="608" r:id="rId26"/>
    <p:sldId id="609" r:id="rId27"/>
    <p:sldId id="606" r:id="rId28"/>
    <p:sldId id="597" r:id="rId29"/>
    <p:sldId id="257" r:id="rId30"/>
    <p:sldId id="619" r:id="rId31"/>
    <p:sldId id="599" r:id="rId32"/>
    <p:sldId id="600" r:id="rId33"/>
    <p:sldId id="598" r:id="rId34"/>
    <p:sldId id="601" r:id="rId35"/>
    <p:sldId id="61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797F7-CFF2-45D1-8FE4-19C96182478F}" v="56" dt="2025-12-18T13:13:05.100"/>
    <p1510:client id="{FE5AD8F6-A494-4174-AED2-B8ADD5D690F8}" v="36" dt="2025-12-19T09:24:26.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21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a Gerbi" userId="eea212fe17304864" providerId="LiveId" clId="{8751F307-13C4-4027-B54D-112317F67613}"/>
    <pc:docChg chg="undo custSel addSld delSld modSld sldOrd">
      <pc:chgData name="Liana Gerbi" userId="eea212fe17304864" providerId="LiveId" clId="{8751F307-13C4-4027-B54D-112317F67613}" dt="2025-12-19T09:46:41.623" v="245" actId="1076"/>
      <pc:docMkLst>
        <pc:docMk/>
      </pc:docMkLst>
      <pc:sldChg chg="add ord">
        <pc:chgData name="Liana Gerbi" userId="eea212fe17304864" providerId="LiveId" clId="{8751F307-13C4-4027-B54D-112317F67613}" dt="2025-12-18T13:18:24.985" v="3"/>
        <pc:sldMkLst>
          <pc:docMk/>
          <pc:sldMk cId="888136699" sldId="268"/>
        </pc:sldMkLst>
      </pc:sldChg>
      <pc:sldChg chg="modSp mod">
        <pc:chgData name="Liana Gerbi" userId="eea212fe17304864" providerId="LiveId" clId="{8751F307-13C4-4027-B54D-112317F67613}" dt="2025-12-18T18:42:11.268" v="227" actId="1076"/>
        <pc:sldMkLst>
          <pc:docMk/>
          <pc:sldMk cId="2468644022" sldId="587"/>
        </pc:sldMkLst>
        <pc:graphicFrameChg chg="mod modGraphic">
          <ac:chgData name="Liana Gerbi" userId="eea212fe17304864" providerId="LiveId" clId="{8751F307-13C4-4027-B54D-112317F67613}" dt="2025-12-18T18:42:11.268" v="227" actId="1076"/>
          <ac:graphicFrameMkLst>
            <pc:docMk/>
            <pc:sldMk cId="2468644022" sldId="587"/>
            <ac:graphicFrameMk id="10" creationId="{03A50761-395D-3406-2B6D-1AC9EE0599C1}"/>
          </ac:graphicFrameMkLst>
        </pc:graphicFrameChg>
      </pc:sldChg>
      <pc:sldChg chg="modSp mod">
        <pc:chgData name="Liana Gerbi" userId="eea212fe17304864" providerId="LiveId" clId="{8751F307-13C4-4027-B54D-112317F67613}" dt="2025-12-18T19:16:14.724" v="229" actId="113"/>
        <pc:sldMkLst>
          <pc:docMk/>
          <pc:sldMk cId="1667657997" sldId="588"/>
        </pc:sldMkLst>
        <pc:graphicFrameChg chg="mod modGraphic">
          <ac:chgData name="Liana Gerbi" userId="eea212fe17304864" providerId="LiveId" clId="{8751F307-13C4-4027-B54D-112317F67613}" dt="2025-12-18T19:16:14.724" v="229" actId="113"/>
          <ac:graphicFrameMkLst>
            <pc:docMk/>
            <pc:sldMk cId="1667657997" sldId="588"/>
            <ac:graphicFrameMk id="9" creationId="{3D447366-8657-8D33-F940-892EB6E6F70C}"/>
          </ac:graphicFrameMkLst>
        </pc:graphicFrameChg>
      </pc:sldChg>
      <pc:sldChg chg="modSp mod">
        <pc:chgData name="Liana Gerbi" userId="eea212fe17304864" providerId="LiveId" clId="{8751F307-13C4-4027-B54D-112317F67613}" dt="2025-12-18T19:19:03.237" v="234" actId="207"/>
        <pc:sldMkLst>
          <pc:docMk/>
          <pc:sldMk cId="3572096895" sldId="595"/>
        </pc:sldMkLst>
        <pc:graphicFrameChg chg="modGraphic">
          <ac:chgData name="Liana Gerbi" userId="eea212fe17304864" providerId="LiveId" clId="{8751F307-13C4-4027-B54D-112317F67613}" dt="2025-12-18T19:19:03.237" v="234" actId="207"/>
          <ac:graphicFrameMkLst>
            <pc:docMk/>
            <pc:sldMk cId="3572096895" sldId="595"/>
            <ac:graphicFrameMk id="24" creationId="{0876FD21-9A19-E4F0-D13E-8A23ABC8D66A}"/>
          </ac:graphicFrameMkLst>
        </pc:graphicFrameChg>
      </pc:sldChg>
      <pc:sldChg chg="addSp modSp">
        <pc:chgData name="Liana Gerbi" userId="eea212fe17304864" providerId="LiveId" clId="{8751F307-13C4-4027-B54D-112317F67613}" dt="2025-12-18T13:36:54.126" v="192" actId="1076"/>
        <pc:sldMkLst>
          <pc:docMk/>
          <pc:sldMk cId="5420424" sldId="598"/>
        </pc:sldMkLst>
        <pc:picChg chg="add mod">
          <ac:chgData name="Liana Gerbi" userId="eea212fe17304864" providerId="LiveId" clId="{8751F307-13C4-4027-B54D-112317F67613}" dt="2025-12-18T13:36:54.126" v="192" actId="1076"/>
          <ac:picMkLst>
            <pc:docMk/>
            <pc:sldMk cId="5420424" sldId="598"/>
            <ac:picMk id="4" creationId="{E0A25674-FBCF-314C-F949-11DE194A2FAC}"/>
          </ac:picMkLst>
        </pc:picChg>
      </pc:sldChg>
      <pc:sldChg chg="addSp delSp modSp mod">
        <pc:chgData name="Liana Gerbi" userId="eea212fe17304864" providerId="LiveId" clId="{8751F307-13C4-4027-B54D-112317F67613}" dt="2025-12-18T13:39:21.500" v="211" actId="14100"/>
        <pc:sldMkLst>
          <pc:docMk/>
          <pc:sldMk cId="2700569074" sldId="599"/>
        </pc:sldMkLst>
        <pc:picChg chg="add del mod">
          <ac:chgData name="Liana Gerbi" userId="eea212fe17304864" providerId="LiveId" clId="{8751F307-13C4-4027-B54D-112317F67613}" dt="2025-12-18T13:39:06.330" v="208" actId="478"/>
          <ac:picMkLst>
            <pc:docMk/>
            <pc:sldMk cId="2700569074" sldId="599"/>
            <ac:picMk id="4" creationId="{544AD5FE-7DC4-BCA3-247B-B7413F5039FC}"/>
          </ac:picMkLst>
        </pc:picChg>
        <pc:picChg chg="add mod">
          <ac:chgData name="Liana Gerbi" userId="eea212fe17304864" providerId="LiveId" clId="{8751F307-13C4-4027-B54D-112317F67613}" dt="2025-12-18T13:39:21.500" v="211" actId="14100"/>
          <ac:picMkLst>
            <pc:docMk/>
            <pc:sldMk cId="2700569074" sldId="599"/>
            <ac:picMk id="6" creationId="{AA22C404-A150-C7FA-8C4A-5ADDEA5AA4F8}"/>
          </ac:picMkLst>
        </pc:picChg>
      </pc:sldChg>
      <pc:sldChg chg="addSp modSp mod">
        <pc:chgData name="Liana Gerbi" userId="eea212fe17304864" providerId="LiveId" clId="{8751F307-13C4-4027-B54D-112317F67613}" dt="2025-12-18T13:36:29.163" v="188" actId="1076"/>
        <pc:sldMkLst>
          <pc:docMk/>
          <pc:sldMk cId="677450618" sldId="600"/>
        </pc:sldMkLst>
        <pc:picChg chg="add mod">
          <ac:chgData name="Liana Gerbi" userId="eea212fe17304864" providerId="LiveId" clId="{8751F307-13C4-4027-B54D-112317F67613}" dt="2025-12-18T13:36:09.986" v="183" actId="1076"/>
          <ac:picMkLst>
            <pc:docMk/>
            <pc:sldMk cId="677450618" sldId="600"/>
            <ac:picMk id="4" creationId="{4BEBD508-CB2B-EF6E-6A64-A1BF8D5FCC4A}"/>
          </ac:picMkLst>
        </pc:picChg>
        <pc:picChg chg="add mod">
          <ac:chgData name="Liana Gerbi" userId="eea212fe17304864" providerId="LiveId" clId="{8751F307-13C4-4027-B54D-112317F67613}" dt="2025-12-18T13:36:29.163" v="188" actId="1076"/>
          <ac:picMkLst>
            <pc:docMk/>
            <pc:sldMk cId="677450618" sldId="600"/>
            <ac:picMk id="5" creationId="{C7E7FF50-7077-3157-1AC7-627518F7161C}"/>
          </ac:picMkLst>
        </pc:picChg>
      </pc:sldChg>
      <pc:sldChg chg="addSp modSp mod">
        <pc:chgData name="Liana Gerbi" userId="eea212fe17304864" providerId="LiveId" clId="{8751F307-13C4-4027-B54D-112317F67613}" dt="2025-12-18T13:37:12.465" v="196" actId="1076"/>
        <pc:sldMkLst>
          <pc:docMk/>
          <pc:sldMk cId="2493978391" sldId="601"/>
        </pc:sldMkLst>
        <pc:picChg chg="add mod">
          <ac:chgData name="Liana Gerbi" userId="eea212fe17304864" providerId="LiveId" clId="{8751F307-13C4-4027-B54D-112317F67613}" dt="2025-12-18T13:37:12.465" v="196" actId="1076"/>
          <ac:picMkLst>
            <pc:docMk/>
            <pc:sldMk cId="2493978391" sldId="601"/>
            <ac:picMk id="4" creationId="{BC9D446F-A508-4674-653D-65B5C625E139}"/>
          </ac:picMkLst>
        </pc:picChg>
      </pc:sldChg>
      <pc:sldChg chg="addSp delSp modSp mod ord">
        <pc:chgData name="Liana Gerbi" userId="eea212fe17304864" providerId="LiveId" clId="{8751F307-13C4-4027-B54D-112317F67613}" dt="2025-12-18T13:40:18.581" v="213"/>
        <pc:sldMkLst>
          <pc:docMk/>
          <pc:sldMk cId="4160731260" sldId="614"/>
        </pc:sldMkLst>
        <pc:spChg chg="add mod">
          <ac:chgData name="Liana Gerbi" userId="eea212fe17304864" providerId="LiveId" clId="{8751F307-13C4-4027-B54D-112317F67613}" dt="2025-12-18T13:40:18.581" v="213"/>
          <ac:spMkLst>
            <pc:docMk/>
            <pc:sldMk cId="4160731260" sldId="614"/>
            <ac:spMk id="3" creationId="{8D0999D1-7C2E-BF07-12EE-F2DB0B09C371}"/>
          </ac:spMkLst>
        </pc:spChg>
        <pc:spChg chg="del mod">
          <ac:chgData name="Liana Gerbi" userId="eea212fe17304864" providerId="LiveId" clId="{8751F307-13C4-4027-B54D-112317F67613}" dt="2025-12-18T13:37:47.652" v="202"/>
          <ac:spMkLst>
            <pc:docMk/>
            <pc:sldMk cId="4160731260" sldId="614"/>
            <ac:spMk id="20" creationId="{7E0B6BF5-9DC1-3E89-985D-B847BE9DD87A}"/>
          </ac:spMkLst>
        </pc:spChg>
        <pc:picChg chg="add mod">
          <ac:chgData name="Liana Gerbi" userId="eea212fe17304864" providerId="LiveId" clId="{8751F307-13C4-4027-B54D-112317F67613}" dt="2025-12-18T13:40:05.476" v="212"/>
          <ac:picMkLst>
            <pc:docMk/>
            <pc:sldMk cId="4160731260" sldId="614"/>
            <ac:picMk id="2" creationId="{91974AB0-7419-358A-F57E-D61D1B24B610}"/>
          </ac:picMkLst>
        </pc:picChg>
        <pc:picChg chg="mod">
          <ac:chgData name="Liana Gerbi" userId="eea212fe17304864" providerId="LiveId" clId="{8751F307-13C4-4027-B54D-112317F67613}" dt="2025-12-18T13:36:15.128" v="184" actId="1076"/>
          <ac:picMkLst>
            <pc:docMk/>
            <pc:sldMk cId="4160731260" sldId="614"/>
            <ac:picMk id="9" creationId="{03ADF2FE-290C-C820-6882-03F40E2BEC62}"/>
          </ac:picMkLst>
        </pc:picChg>
        <pc:picChg chg="del">
          <ac:chgData name="Liana Gerbi" userId="eea212fe17304864" providerId="LiveId" clId="{8751F307-13C4-4027-B54D-112317F67613}" dt="2025-12-18T13:37:47.639" v="200" actId="21"/>
          <ac:picMkLst>
            <pc:docMk/>
            <pc:sldMk cId="4160731260" sldId="614"/>
            <ac:picMk id="22" creationId="{91974AB0-7419-358A-F57E-D61D1B24B610}"/>
          </ac:picMkLst>
        </pc:picChg>
      </pc:sldChg>
      <pc:sldChg chg="addSp delSp modSp new mod setBg">
        <pc:chgData name="Liana Gerbi" userId="eea212fe17304864" providerId="LiveId" clId="{8751F307-13C4-4027-B54D-112317F67613}" dt="2025-12-18T13:28:03.488" v="156" actId="1076"/>
        <pc:sldMkLst>
          <pc:docMk/>
          <pc:sldMk cId="1321280028" sldId="620"/>
        </pc:sldMkLst>
        <pc:spChg chg="mod">
          <ac:chgData name="Liana Gerbi" userId="eea212fe17304864" providerId="LiveId" clId="{8751F307-13C4-4027-B54D-112317F67613}" dt="2025-12-18T13:21:23.303" v="41" actId="26606"/>
          <ac:spMkLst>
            <pc:docMk/>
            <pc:sldMk cId="1321280028" sldId="620"/>
            <ac:spMk id="2" creationId="{35DB5F80-71C3-642D-7352-1B6B64092300}"/>
          </ac:spMkLst>
        </pc:spChg>
        <pc:spChg chg="del">
          <ac:chgData name="Liana Gerbi" userId="eea212fe17304864" providerId="LiveId" clId="{8751F307-13C4-4027-B54D-112317F67613}" dt="2025-12-18T13:18:42.669" v="4" actId="931"/>
          <ac:spMkLst>
            <pc:docMk/>
            <pc:sldMk cId="1321280028" sldId="620"/>
            <ac:spMk id="3" creationId="{F39BC062-227A-DD48-8808-3A8A177C2393}"/>
          </ac:spMkLst>
        </pc:spChg>
        <pc:spChg chg="add del mod">
          <ac:chgData name="Liana Gerbi" userId="eea212fe17304864" providerId="LiveId" clId="{8751F307-13C4-4027-B54D-112317F67613}" dt="2025-12-18T13:20:41.151" v="24" actId="931"/>
          <ac:spMkLst>
            <pc:docMk/>
            <pc:sldMk cId="1321280028" sldId="620"/>
            <ac:spMk id="13" creationId="{0B98FADF-ADF2-D9E8-D1A1-1D9616132833}"/>
          </ac:spMkLst>
        </pc:spChg>
        <pc:spChg chg="add del">
          <ac:chgData name="Liana Gerbi" userId="eea212fe17304864" providerId="LiveId" clId="{8751F307-13C4-4027-B54D-112317F67613}" dt="2025-12-18T13:20:08.390" v="22" actId="26606"/>
          <ac:spMkLst>
            <pc:docMk/>
            <pc:sldMk cId="1321280028" sldId="620"/>
            <ac:spMk id="15" creationId="{B65EA265-8490-764D-6CBD-D89785A57D7A}"/>
          </ac:spMkLst>
        </pc:spChg>
        <pc:spChg chg="add del">
          <ac:chgData name="Liana Gerbi" userId="eea212fe17304864" providerId="LiveId" clId="{8751F307-13C4-4027-B54D-112317F67613}" dt="2025-12-18T13:20:08.390" v="22" actId="26606"/>
          <ac:spMkLst>
            <pc:docMk/>
            <pc:sldMk cId="1321280028" sldId="620"/>
            <ac:spMk id="18" creationId="{CFC29691-667A-4580-B2A5-893D467C76A9}"/>
          </ac:spMkLst>
        </pc:spChg>
        <pc:spChg chg="add del">
          <ac:chgData name="Liana Gerbi" userId="eea212fe17304864" providerId="LiveId" clId="{8751F307-13C4-4027-B54D-112317F67613}" dt="2025-12-18T13:21:17.951" v="38" actId="26606"/>
          <ac:spMkLst>
            <pc:docMk/>
            <pc:sldMk cId="1321280028" sldId="620"/>
            <ac:spMk id="19" creationId="{5E8D3435-3BBF-B415-8E6C-BE6A167467FD}"/>
          </ac:spMkLst>
        </pc:spChg>
        <pc:spChg chg="add del">
          <ac:chgData name="Liana Gerbi" userId="eea212fe17304864" providerId="LiveId" clId="{8751F307-13C4-4027-B54D-112317F67613}" dt="2025-12-18T13:20:55.356" v="28" actId="26606"/>
          <ac:spMkLst>
            <pc:docMk/>
            <pc:sldMk cId="1321280028" sldId="620"/>
            <ac:spMk id="20" creationId="{8A9E3CB0-CAA4-B80E-F8C0-256784F414CB}"/>
          </ac:spMkLst>
        </pc:spChg>
        <pc:spChg chg="add del">
          <ac:chgData name="Liana Gerbi" userId="eea212fe17304864" providerId="LiveId" clId="{8751F307-13C4-4027-B54D-112317F67613}" dt="2025-12-18T13:21:17.951" v="38" actId="26606"/>
          <ac:spMkLst>
            <pc:docMk/>
            <pc:sldMk cId="1321280028" sldId="620"/>
            <ac:spMk id="21" creationId="{86B1F6F0-78CA-4019-B5CF-7E35FE9BB470}"/>
          </ac:spMkLst>
        </pc:spChg>
        <pc:spChg chg="add del">
          <ac:chgData name="Liana Gerbi" userId="eea212fe17304864" providerId="LiveId" clId="{8751F307-13C4-4027-B54D-112317F67613}" dt="2025-12-18T13:21:17.951" v="38" actId="26606"/>
          <ac:spMkLst>
            <pc:docMk/>
            <pc:sldMk cId="1321280028" sldId="620"/>
            <ac:spMk id="22" creationId="{5AFF04DF-44F5-4355-ADC4-FB75B442C576}"/>
          </ac:spMkLst>
        </pc:spChg>
        <pc:spChg chg="add del">
          <ac:chgData name="Liana Gerbi" userId="eea212fe17304864" providerId="LiveId" clId="{8751F307-13C4-4027-B54D-112317F67613}" dt="2025-12-18T13:20:55.356" v="28" actId="26606"/>
          <ac:spMkLst>
            <pc:docMk/>
            <pc:sldMk cId="1321280028" sldId="620"/>
            <ac:spMk id="23" creationId="{CFC29691-667A-4580-B2A5-893D467C76A9}"/>
          </ac:spMkLst>
        </pc:spChg>
        <pc:spChg chg="add del">
          <ac:chgData name="Liana Gerbi" userId="eea212fe17304864" providerId="LiveId" clId="{8751F307-13C4-4027-B54D-112317F67613}" dt="2025-12-18T13:21:17.951" v="38" actId="26606"/>
          <ac:spMkLst>
            <pc:docMk/>
            <pc:sldMk cId="1321280028" sldId="620"/>
            <ac:spMk id="24" creationId="{B9898C9C-074A-4719-8A8C-CFADB31779B2}"/>
          </ac:spMkLst>
        </pc:spChg>
        <pc:spChg chg="add del">
          <ac:chgData name="Liana Gerbi" userId="eea212fe17304864" providerId="LiveId" clId="{8751F307-13C4-4027-B54D-112317F67613}" dt="2025-12-18T13:21:03.645" v="30" actId="26606"/>
          <ac:spMkLst>
            <pc:docMk/>
            <pc:sldMk cId="1321280028" sldId="620"/>
            <ac:spMk id="25" creationId="{E2B0DFC3-1831-49F7-93E1-394D30DE09E0}"/>
          </ac:spMkLst>
        </pc:spChg>
        <pc:spChg chg="add del">
          <ac:chgData name="Liana Gerbi" userId="eea212fe17304864" providerId="LiveId" clId="{8751F307-13C4-4027-B54D-112317F67613}" dt="2025-12-18T13:21:03.645" v="30" actId="26606"/>
          <ac:spMkLst>
            <pc:docMk/>
            <pc:sldMk cId="1321280028" sldId="620"/>
            <ac:spMk id="26" creationId="{63155D07-B5E8-0747-6718-A005992447C7}"/>
          </ac:spMkLst>
        </pc:spChg>
        <pc:spChg chg="add del">
          <ac:chgData name="Liana Gerbi" userId="eea212fe17304864" providerId="LiveId" clId="{8751F307-13C4-4027-B54D-112317F67613}" dt="2025-12-18T13:21:03.645" v="30" actId="26606"/>
          <ac:spMkLst>
            <pc:docMk/>
            <pc:sldMk cId="1321280028" sldId="620"/>
            <ac:spMk id="27" creationId="{2F13C702-A510-4BA7-A5CC-F78B4C9B35AC}"/>
          </ac:spMkLst>
        </pc:spChg>
        <pc:spChg chg="add del">
          <ac:chgData name="Liana Gerbi" userId="eea212fe17304864" providerId="LiveId" clId="{8751F307-13C4-4027-B54D-112317F67613}" dt="2025-12-18T13:21:03.645" v="30" actId="26606"/>
          <ac:spMkLst>
            <pc:docMk/>
            <pc:sldMk cId="1321280028" sldId="620"/>
            <ac:spMk id="28" creationId="{4F9A0FE3-1C1E-40B3-BE41-F48B4ACF08B3}"/>
          </ac:spMkLst>
        </pc:spChg>
        <pc:spChg chg="add del">
          <ac:chgData name="Liana Gerbi" userId="eea212fe17304864" providerId="LiveId" clId="{8751F307-13C4-4027-B54D-112317F67613}" dt="2025-12-18T13:21:03.645" v="30" actId="26606"/>
          <ac:spMkLst>
            <pc:docMk/>
            <pc:sldMk cId="1321280028" sldId="620"/>
            <ac:spMk id="29" creationId="{DAA4CCC5-E2AE-4576-BA79-97F55F33708E}"/>
          </ac:spMkLst>
        </pc:spChg>
        <pc:spChg chg="add del">
          <ac:chgData name="Liana Gerbi" userId="eea212fe17304864" providerId="LiveId" clId="{8751F307-13C4-4027-B54D-112317F67613}" dt="2025-12-18T13:21:43.168" v="43" actId="931"/>
          <ac:spMkLst>
            <pc:docMk/>
            <pc:sldMk cId="1321280028" sldId="620"/>
            <ac:spMk id="30" creationId="{4CC62AA1-C9D2-7274-94F9-E50287C4CB2E}"/>
          </ac:spMkLst>
        </pc:spChg>
        <pc:spChg chg="add del">
          <ac:chgData name="Liana Gerbi" userId="eea212fe17304864" providerId="LiveId" clId="{8751F307-13C4-4027-B54D-112317F67613}" dt="2025-12-18T13:21:03.645" v="30" actId="26606"/>
          <ac:spMkLst>
            <pc:docMk/>
            <pc:sldMk cId="1321280028" sldId="620"/>
            <ac:spMk id="31" creationId="{68417EAC-24D1-438B-956D-C22A5AAA77E4}"/>
          </ac:spMkLst>
        </pc:spChg>
        <pc:spChg chg="add del">
          <ac:chgData name="Liana Gerbi" userId="eea212fe17304864" providerId="LiveId" clId="{8751F307-13C4-4027-B54D-112317F67613}" dt="2025-12-18T13:21:05.487" v="32" actId="26606"/>
          <ac:spMkLst>
            <pc:docMk/>
            <pc:sldMk cId="1321280028" sldId="620"/>
            <ac:spMk id="33" creationId="{7914AEA0-BF82-8E42-64BB-6A13A7393A18}"/>
          </ac:spMkLst>
        </pc:spChg>
        <pc:spChg chg="add del">
          <ac:chgData name="Liana Gerbi" userId="eea212fe17304864" providerId="LiveId" clId="{8751F307-13C4-4027-B54D-112317F67613}" dt="2025-12-18T13:21:07.001" v="34" actId="26606"/>
          <ac:spMkLst>
            <pc:docMk/>
            <pc:sldMk cId="1321280028" sldId="620"/>
            <ac:spMk id="36" creationId="{5E8D3435-3BBF-B415-8E6C-BE6A167467FD}"/>
          </ac:spMkLst>
        </pc:spChg>
        <pc:spChg chg="add del">
          <ac:chgData name="Liana Gerbi" userId="eea212fe17304864" providerId="LiveId" clId="{8751F307-13C4-4027-B54D-112317F67613}" dt="2025-12-18T13:21:07.001" v="34" actId="26606"/>
          <ac:spMkLst>
            <pc:docMk/>
            <pc:sldMk cId="1321280028" sldId="620"/>
            <ac:spMk id="37" creationId="{86B1F6F0-78CA-4019-B5CF-7E35FE9BB470}"/>
          </ac:spMkLst>
        </pc:spChg>
        <pc:spChg chg="add del">
          <ac:chgData name="Liana Gerbi" userId="eea212fe17304864" providerId="LiveId" clId="{8751F307-13C4-4027-B54D-112317F67613}" dt="2025-12-18T13:21:07.001" v="34" actId="26606"/>
          <ac:spMkLst>
            <pc:docMk/>
            <pc:sldMk cId="1321280028" sldId="620"/>
            <ac:spMk id="38" creationId="{5AFF04DF-44F5-4355-ADC4-FB75B442C576}"/>
          </ac:spMkLst>
        </pc:spChg>
        <pc:spChg chg="add del">
          <ac:chgData name="Liana Gerbi" userId="eea212fe17304864" providerId="LiveId" clId="{8751F307-13C4-4027-B54D-112317F67613}" dt="2025-12-18T13:21:07.001" v="34" actId="26606"/>
          <ac:spMkLst>
            <pc:docMk/>
            <pc:sldMk cId="1321280028" sldId="620"/>
            <ac:spMk id="39" creationId="{B9898C9C-074A-4719-8A8C-CFADB31779B2}"/>
          </ac:spMkLst>
        </pc:spChg>
        <pc:spChg chg="add mod">
          <ac:chgData name="Liana Gerbi" userId="eea212fe17304864" providerId="LiveId" clId="{8751F307-13C4-4027-B54D-112317F67613}" dt="2025-12-18T13:24:08.361" v="105" actId="1076"/>
          <ac:spMkLst>
            <pc:docMk/>
            <pc:sldMk cId="1321280028" sldId="620"/>
            <ac:spMk id="46" creationId="{F7520121-98F7-584B-4D97-668063DF7B34}"/>
          </ac:spMkLst>
        </pc:spChg>
        <pc:picChg chg="add del mod ord">
          <ac:chgData name="Liana Gerbi" userId="eea212fe17304864" providerId="LiveId" clId="{8751F307-13C4-4027-B54D-112317F67613}" dt="2025-12-18T13:20:13.274" v="23" actId="21"/>
          <ac:picMkLst>
            <pc:docMk/>
            <pc:sldMk cId="1321280028" sldId="620"/>
            <ac:picMk id="5" creationId="{E83FBAF3-152D-2BD9-58E3-F3A077157AE9}"/>
          </ac:picMkLst>
        </pc:picChg>
        <pc:picChg chg="add del mod ord">
          <ac:chgData name="Liana Gerbi" userId="eea212fe17304864" providerId="LiveId" clId="{8751F307-13C4-4027-B54D-112317F67613}" dt="2025-12-18T13:21:27.393" v="42" actId="21"/>
          <ac:picMkLst>
            <pc:docMk/>
            <pc:sldMk cId="1321280028" sldId="620"/>
            <ac:picMk id="7" creationId="{FE919B0D-2F89-9F0D-EEBC-6F9E79EEBDA2}"/>
          </ac:picMkLst>
        </pc:picChg>
        <pc:picChg chg="add mod ord">
          <ac:chgData name="Liana Gerbi" userId="eea212fe17304864" providerId="LiveId" clId="{8751F307-13C4-4027-B54D-112317F67613}" dt="2025-12-18T13:27:56.025" v="155" actId="14100"/>
          <ac:picMkLst>
            <pc:docMk/>
            <pc:sldMk cId="1321280028" sldId="620"/>
            <ac:picMk id="9" creationId="{32C8C476-7831-481A-7B0E-55AD2D545502}"/>
          </ac:picMkLst>
        </pc:picChg>
        <pc:picChg chg="add mod ord">
          <ac:chgData name="Liana Gerbi" userId="eea212fe17304864" providerId="LiveId" clId="{8751F307-13C4-4027-B54D-112317F67613}" dt="2025-12-18T13:27:52.077" v="152" actId="14100"/>
          <ac:picMkLst>
            <pc:docMk/>
            <pc:sldMk cId="1321280028" sldId="620"/>
            <ac:picMk id="11" creationId="{031E1AC0-C70A-DCB2-83EA-31B1DA5AF8CB}"/>
          </ac:picMkLst>
        </pc:picChg>
        <pc:picChg chg="add del mod ord">
          <ac:chgData name="Liana Gerbi" userId="eea212fe17304864" providerId="LiveId" clId="{8751F307-13C4-4027-B54D-112317F67613}" dt="2025-12-18T13:27:20.124" v="141" actId="21"/>
          <ac:picMkLst>
            <pc:docMk/>
            <pc:sldMk cId="1321280028" sldId="620"/>
            <ac:picMk id="16" creationId="{94197CE9-FB56-F9DA-929D-85252A658BD5}"/>
          </ac:picMkLst>
        </pc:picChg>
        <pc:picChg chg="add del">
          <ac:chgData name="Liana Gerbi" userId="eea212fe17304864" providerId="LiveId" clId="{8751F307-13C4-4027-B54D-112317F67613}" dt="2025-12-18T13:21:05.487" v="32" actId="26606"/>
          <ac:picMkLst>
            <pc:docMk/>
            <pc:sldMk cId="1321280028" sldId="620"/>
            <ac:picMk id="34" creationId="{11190505-8C5B-4D13-B1A4-F89EAD6456E2}"/>
          </ac:picMkLst>
        </pc:picChg>
        <pc:picChg chg="add mod">
          <ac:chgData name="Liana Gerbi" userId="eea212fe17304864" providerId="LiveId" clId="{8751F307-13C4-4027-B54D-112317F67613}" dt="2025-12-18T13:25:12.679" v="120" actId="1076"/>
          <ac:picMkLst>
            <pc:docMk/>
            <pc:sldMk cId="1321280028" sldId="620"/>
            <ac:picMk id="41" creationId="{7C6DA4D8-E902-F67D-5AE1-49F2FF135ADC}"/>
          </ac:picMkLst>
        </pc:picChg>
        <pc:picChg chg="add mod">
          <ac:chgData name="Liana Gerbi" userId="eea212fe17304864" providerId="LiveId" clId="{8751F307-13C4-4027-B54D-112317F67613}" dt="2025-12-18T13:22:29.652" v="50" actId="931"/>
          <ac:picMkLst>
            <pc:docMk/>
            <pc:sldMk cId="1321280028" sldId="620"/>
            <ac:picMk id="43" creationId="{7B6D2C7C-479A-CBF7-39FF-32D7D65C9FE2}"/>
          </ac:picMkLst>
        </pc:picChg>
        <pc:picChg chg="add mod">
          <ac:chgData name="Liana Gerbi" userId="eea212fe17304864" providerId="LiveId" clId="{8751F307-13C4-4027-B54D-112317F67613}" dt="2025-12-18T13:27:39.878" v="149" actId="1076"/>
          <ac:picMkLst>
            <pc:docMk/>
            <pc:sldMk cId="1321280028" sldId="620"/>
            <ac:picMk id="45" creationId="{EE80D711-8B26-0CBA-0A8D-B2F439815387}"/>
          </ac:picMkLst>
        </pc:picChg>
        <pc:picChg chg="add mod">
          <ac:chgData name="Liana Gerbi" userId="eea212fe17304864" providerId="LiveId" clId="{8751F307-13C4-4027-B54D-112317F67613}" dt="2025-12-18T13:25:23.011" v="124" actId="14100"/>
          <ac:picMkLst>
            <pc:docMk/>
            <pc:sldMk cId="1321280028" sldId="620"/>
            <ac:picMk id="48" creationId="{A5EB9245-57F2-1FB7-9EFC-7AA0280AA071}"/>
          </ac:picMkLst>
        </pc:picChg>
        <pc:picChg chg="add mod">
          <ac:chgData name="Liana Gerbi" userId="eea212fe17304864" providerId="LiveId" clId="{8751F307-13C4-4027-B54D-112317F67613}" dt="2025-12-18T13:28:03.488" v="156" actId="1076"/>
          <ac:picMkLst>
            <pc:docMk/>
            <pc:sldMk cId="1321280028" sldId="620"/>
            <ac:picMk id="50" creationId="{E9266D0F-6629-2FC2-7F54-31CD1EFB0931}"/>
          </ac:picMkLst>
        </pc:picChg>
        <pc:picChg chg="add mod">
          <ac:chgData name="Liana Gerbi" userId="eea212fe17304864" providerId="LiveId" clId="{8751F307-13C4-4027-B54D-112317F67613}" dt="2025-12-18T13:27:46.581" v="151" actId="14100"/>
          <ac:picMkLst>
            <pc:docMk/>
            <pc:sldMk cId="1321280028" sldId="620"/>
            <ac:picMk id="52" creationId="{57046ADD-8863-0329-89EF-76A97D539877}"/>
          </ac:picMkLst>
        </pc:picChg>
        <pc:cxnChg chg="add">
          <ac:chgData name="Liana Gerbi" userId="eea212fe17304864" providerId="LiveId" clId="{8751F307-13C4-4027-B54D-112317F67613}" dt="2025-12-18T13:21:23.303" v="41" actId="26606"/>
          <ac:cxnSpMkLst>
            <pc:docMk/>
            <pc:sldMk cId="1321280028" sldId="620"/>
            <ac:cxnSpMk id="32" creationId="{E8470FD2-B13A-4556-9D05-BC82BFE6BD21}"/>
          </ac:cxnSpMkLst>
        </pc:cxnChg>
        <pc:cxnChg chg="add">
          <ac:chgData name="Liana Gerbi" userId="eea212fe17304864" providerId="LiveId" clId="{8751F307-13C4-4027-B54D-112317F67613}" dt="2025-12-18T13:21:23.303" v="41" actId="26606"/>
          <ac:cxnSpMkLst>
            <pc:docMk/>
            <pc:sldMk cId="1321280028" sldId="620"/>
            <ac:cxnSpMk id="35" creationId="{83DCF570-5FFA-4422-B8A3-C28A303EF16F}"/>
          </ac:cxnSpMkLst>
        </pc:cxnChg>
        <pc:cxnChg chg="add">
          <ac:chgData name="Liana Gerbi" userId="eea212fe17304864" providerId="LiveId" clId="{8751F307-13C4-4027-B54D-112317F67613}" dt="2025-12-18T13:21:23.303" v="41" actId="26606"/>
          <ac:cxnSpMkLst>
            <pc:docMk/>
            <pc:sldMk cId="1321280028" sldId="620"/>
            <ac:cxnSpMk id="40" creationId="{8E32D90B-5FD5-41C6-B6BA-4C814B307608}"/>
          </ac:cxnSpMkLst>
        </pc:cxnChg>
      </pc:sldChg>
      <pc:sldChg chg="addSp delSp modSp new mod">
        <pc:chgData name="Liana Gerbi" userId="eea212fe17304864" providerId="LiveId" clId="{8751F307-13C4-4027-B54D-112317F67613}" dt="2025-12-18T13:30:29.477" v="177" actId="14100"/>
        <pc:sldMkLst>
          <pc:docMk/>
          <pc:sldMk cId="3366469693" sldId="621"/>
        </pc:sldMkLst>
        <pc:spChg chg="del">
          <ac:chgData name="Liana Gerbi" userId="eea212fe17304864" providerId="LiveId" clId="{8751F307-13C4-4027-B54D-112317F67613}" dt="2025-12-18T13:30:15.849" v="171" actId="21"/>
          <ac:spMkLst>
            <pc:docMk/>
            <pc:sldMk cId="3366469693" sldId="621"/>
            <ac:spMk id="2" creationId="{D3719996-7318-E9BD-F3AE-15E4D5D9A3A3}"/>
          </ac:spMkLst>
        </pc:spChg>
        <pc:spChg chg="del">
          <ac:chgData name="Liana Gerbi" userId="eea212fe17304864" providerId="LiveId" clId="{8751F307-13C4-4027-B54D-112317F67613}" dt="2025-12-18T13:28:47.077" v="158"/>
          <ac:spMkLst>
            <pc:docMk/>
            <pc:sldMk cId="3366469693" sldId="621"/>
            <ac:spMk id="3" creationId="{DC9B66A3-C4C3-28C9-7D24-04E55BA31084}"/>
          </ac:spMkLst>
        </pc:spChg>
        <pc:spChg chg="add del mod">
          <ac:chgData name="Liana Gerbi" userId="eea212fe17304864" providerId="LiveId" clId="{8751F307-13C4-4027-B54D-112317F67613}" dt="2025-12-18T13:30:18.573" v="172" actId="21"/>
          <ac:spMkLst>
            <pc:docMk/>
            <pc:sldMk cId="3366469693" sldId="621"/>
            <ac:spMk id="8" creationId="{AE24859E-2A11-420C-5EFD-57F20E51128D}"/>
          </ac:spMkLst>
        </pc:spChg>
        <pc:picChg chg="add del mod">
          <ac:chgData name="Liana Gerbi" userId="eea212fe17304864" providerId="LiveId" clId="{8751F307-13C4-4027-B54D-112317F67613}" dt="2025-12-18T13:30:03.722" v="168" actId="21"/>
          <ac:picMkLst>
            <pc:docMk/>
            <pc:sldMk cId="3366469693" sldId="621"/>
            <ac:picMk id="4" creationId="{7846453F-330E-97D5-C909-0BB686E4222F}"/>
          </ac:picMkLst>
        </pc:picChg>
        <pc:picChg chg="add mod">
          <ac:chgData name="Liana Gerbi" userId="eea212fe17304864" providerId="LiveId" clId="{8751F307-13C4-4027-B54D-112317F67613}" dt="2025-12-18T13:30:29.477" v="177" actId="14100"/>
          <ac:picMkLst>
            <pc:docMk/>
            <pc:sldMk cId="3366469693" sldId="621"/>
            <ac:picMk id="6" creationId="{0A1CA43C-BAC0-A294-FFD4-E5EA47493CF3}"/>
          </ac:picMkLst>
        </pc:picChg>
      </pc:sldChg>
      <pc:sldChg chg="new del">
        <pc:chgData name="Liana Gerbi" userId="eea212fe17304864" providerId="LiveId" clId="{8751F307-13C4-4027-B54D-112317F67613}" dt="2025-12-18T13:40:43.053" v="216" actId="2696"/>
        <pc:sldMkLst>
          <pc:docMk/>
          <pc:sldMk cId="2086400614" sldId="622"/>
        </pc:sldMkLst>
      </pc:sldChg>
      <pc:sldChg chg="modSp add mod">
        <pc:chgData name="Liana Gerbi" userId="eea212fe17304864" providerId="LiveId" clId="{8751F307-13C4-4027-B54D-112317F67613}" dt="2025-12-18T13:40:47.698" v="219" actId="6549"/>
        <pc:sldMkLst>
          <pc:docMk/>
          <pc:sldMk cId="3221257680" sldId="623"/>
        </pc:sldMkLst>
        <pc:spChg chg="mod">
          <ac:chgData name="Liana Gerbi" userId="eea212fe17304864" providerId="LiveId" clId="{8751F307-13C4-4027-B54D-112317F67613}" dt="2025-12-18T13:40:47.698" v="219" actId="6549"/>
          <ac:spMkLst>
            <pc:docMk/>
            <pc:sldMk cId="3221257680" sldId="623"/>
            <ac:spMk id="3" creationId="{E7D80010-A311-A433-C27E-528DF5744B16}"/>
          </ac:spMkLst>
        </pc:spChg>
      </pc:sldChg>
      <pc:sldChg chg="addSp delSp modSp new mod">
        <pc:chgData name="Liana Gerbi" userId="eea212fe17304864" providerId="LiveId" clId="{8751F307-13C4-4027-B54D-112317F67613}" dt="2025-12-19T09:46:41.623" v="245" actId="1076"/>
        <pc:sldMkLst>
          <pc:docMk/>
          <pc:sldMk cId="3400532665" sldId="624"/>
        </pc:sldMkLst>
        <pc:spChg chg="del">
          <ac:chgData name="Liana Gerbi" userId="eea212fe17304864" providerId="LiveId" clId="{8751F307-13C4-4027-B54D-112317F67613}" dt="2025-12-19T09:22:45.883" v="236" actId="931"/>
          <ac:spMkLst>
            <pc:docMk/>
            <pc:sldMk cId="3400532665" sldId="624"/>
            <ac:spMk id="3" creationId="{0150F033-25D0-C93F-D451-BF433CE3C8BE}"/>
          </ac:spMkLst>
        </pc:spChg>
        <pc:picChg chg="add mod">
          <ac:chgData name="Liana Gerbi" userId="eea212fe17304864" providerId="LiveId" clId="{8751F307-13C4-4027-B54D-112317F67613}" dt="2025-12-19T09:22:57.341" v="242" actId="14100"/>
          <ac:picMkLst>
            <pc:docMk/>
            <pc:sldMk cId="3400532665" sldId="624"/>
            <ac:picMk id="5" creationId="{700EB7A4-766A-1B4C-6413-E5DA6B17234C}"/>
          </ac:picMkLst>
        </pc:picChg>
        <pc:picChg chg="add mod">
          <ac:chgData name="Liana Gerbi" userId="eea212fe17304864" providerId="LiveId" clId="{8751F307-13C4-4027-B54D-112317F67613}" dt="2025-12-19T09:46:41.623" v="245" actId="1076"/>
          <ac:picMkLst>
            <pc:docMk/>
            <pc:sldMk cId="3400532665" sldId="624"/>
            <ac:picMk id="6" creationId="{4ED7D2BE-4075-3AB2-6238-2EA2907439D1}"/>
          </ac:picMkLst>
        </pc:pic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3.xml.rels><?xml version="1.0" encoding="UTF-8" standalone="yes"?>
<Relationships xmlns="http://schemas.openxmlformats.org/package/2006/relationships"><Relationship Id="rId3" Type="http://schemas.openxmlformats.org/officeDocument/2006/relationships/hyperlink" Target="https://www.youtube.com/watch?v=V7QzVLlLDu4" TargetMode="External"/><Relationship Id="rId2" Type="http://schemas.openxmlformats.org/officeDocument/2006/relationships/hyperlink" Target="https://www.youtube.com/watch?v=7g7ODDlhPQ0" TargetMode="External"/><Relationship Id="rId1" Type="http://schemas.openxmlformats.org/officeDocument/2006/relationships/hyperlink" Target="https://it.wikipedia.org/wiki/Grinch" TargetMode="External"/><Relationship Id="rId4" Type="http://schemas.openxmlformats.org/officeDocument/2006/relationships/hyperlink" Target="https://www.youtube.com/watch?v=KiYbFDZ0Obs"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3.xml.rels><?xml version="1.0" encoding="UTF-8" standalone="yes"?>
<Relationships xmlns="http://schemas.openxmlformats.org/package/2006/relationships"><Relationship Id="rId3" Type="http://schemas.openxmlformats.org/officeDocument/2006/relationships/hyperlink" Target="https://www.youtube.com/watch?v=V7QzVLlLDu4" TargetMode="External"/><Relationship Id="rId2" Type="http://schemas.openxmlformats.org/officeDocument/2006/relationships/hyperlink" Target="https://www.youtube.com/watch?v=7g7ODDlhPQ0" TargetMode="External"/><Relationship Id="rId1" Type="http://schemas.openxmlformats.org/officeDocument/2006/relationships/hyperlink" Target="https://it.wikipedia.org/wiki/Grinch" TargetMode="External"/><Relationship Id="rId4" Type="http://schemas.openxmlformats.org/officeDocument/2006/relationships/hyperlink" Target="https://www.youtube.com/watch?v=KiYbFDZ0Ob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0D05A-AC66-4FEF-80D0-6F170E9DC710}"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CAB24D18-438A-4125-B64A-DB82D5643EC4}">
      <dgm:prSet/>
      <dgm:spPr/>
      <dgm:t>
        <a:bodyPr/>
        <a:lstStyle/>
        <a:p>
          <a:r>
            <a:rPr lang="en-US" b="1"/>
            <a:t>Perchè il Natale è un vortice di luci incantevoli, sorrisi brillanti e un’atmosfera carica di magia. </a:t>
          </a:r>
          <a:endParaRPr lang="en-US"/>
        </a:p>
      </dgm:t>
    </dgm:pt>
    <dgm:pt modelId="{21840B57-B4E6-4DC7-A3B5-62157934B12F}" type="parTrans" cxnId="{7AEF51B4-1119-48FE-B96A-1EB6376E8AA8}">
      <dgm:prSet/>
      <dgm:spPr/>
      <dgm:t>
        <a:bodyPr/>
        <a:lstStyle/>
        <a:p>
          <a:endParaRPr lang="en-US"/>
        </a:p>
      </dgm:t>
    </dgm:pt>
    <dgm:pt modelId="{5CDC0B30-0F4C-486A-A571-B3172C17391D}" type="sibTrans" cxnId="{7AEF51B4-1119-48FE-B96A-1EB6376E8AA8}">
      <dgm:prSet/>
      <dgm:spPr/>
      <dgm:t>
        <a:bodyPr/>
        <a:lstStyle/>
        <a:p>
          <a:endParaRPr lang="en-US"/>
        </a:p>
      </dgm:t>
    </dgm:pt>
    <dgm:pt modelId="{0564064E-3FB5-41E8-826A-C774E2F4479A}">
      <dgm:prSet/>
      <dgm:spPr/>
      <dgm:t>
        <a:bodyPr/>
        <a:lstStyle/>
        <a:p>
          <a:r>
            <a:rPr lang="en-US" b="1" dirty="0" err="1"/>
            <a:t>Invece</a:t>
          </a:r>
          <a:r>
            <a:rPr lang="en-US" b="1" dirty="0"/>
            <a:t> </a:t>
          </a:r>
          <a:r>
            <a:rPr lang="en-US" b="1" dirty="0" err="1"/>
            <a:t>oltre</a:t>
          </a:r>
          <a:r>
            <a:rPr lang="en-US" b="1" dirty="0"/>
            <a:t> la </a:t>
          </a:r>
          <a:r>
            <a:rPr lang="en-US" b="1" dirty="0" err="1"/>
            <a:t>brillantezza</a:t>
          </a:r>
          <a:r>
            <a:rPr lang="en-US" b="1" dirty="0"/>
            <a:t> degli </a:t>
          </a:r>
          <a:r>
            <a:rPr lang="en-US" b="1" dirty="0" err="1"/>
            <a:t>addobbi</a:t>
          </a:r>
          <a:r>
            <a:rPr lang="en-US" b="1" dirty="0"/>
            <a:t> e </a:t>
          </a:r>
          <a:r>
            <a:rPr lang="en-US" b="1" dirty="0" err="1"/>
            <a:t>l’entusiasmo</a:t>
          </a:r>
          <a:r>
            <a:rPr lang="en-US" b="1" dirty="0"/>
            <a:t> </a:t>
          </a:r>
          <a:r>
            <a:rPr lang="en-US" b="1" dirty="0" err="1"/>
            <a:t>contagioso</a:t>
          </a:r>
          <a:r>
            <a:rPr lang="en-US" b="1" dirty="0"/>
            <a:t>, </a:t>
          </a:r>
          <a:r>
            <a:rPr lang="en-US" b="1" dirty="0" err="1"/>
            <a:t>si</a:t>
          </a:r>
          <a:r>
            <a:rPr lang="en-US" b="1" dirty="0"/>
            <a:t> </a:t>
          </a:r>
          <a:r>
            <a:rPr lang="en-US" b="1" dirty="0" err="1"/>
            <a:t>nasconde</a:t>
          </a:r>
          <a:r>
            <a:rPr lang="en-US" b="1" dirty="0"/>
            <a:t> un mondo di </a:t>
          </a:r>
          <a:r>
            <a:rPr lang="en-US" b="1" dirty="0" err="1"/>
            <a:t>emozioni</a:t>
          </a:r>
          <a:r>
            <a:rPr lang="en-US" b="1" dirty="0"/>
            <a:t> </a:t>
          </a:r>
          <a:r>
            <a:rPr lang="en-US" b="1" dirty="0" err="1"/>
            <a:t>contrastanti</a:t>
          </a:r>
          <a:r>
            <a:rPr lang="en-US" b="1" dirty="0"/>
            <a:t>.</a:t>
          </a:r>
          <a:endParaRPr lang="en-US" dirty="0"/>
        </a:p>
      </dgm:t>
    </dgm:pt>
    <dgm:pt modelId="{4B6EEE9C-8FBD-4AD8-8D6E-CCFAAF24229D}" type="parTrans" cxnId="{92C3DEDD-4F8F-4C9D-86BF-EFB4F79D11D4}">
      <dgm:prSet/>
      <dgm:spPr/>
      <dgm:t>
        <a:bodyPr/>
        <a:lstStyle/>
        <a:p>
          <a:endParaRPr lang="en-US"/>
        </a:p>
      </dgm:t>
    </dgm:pt>
    <dgm:pt modelId="{CDED5775-17F5-4EC2-B75F-33B1C3E94289}" type="sibTrans" cxnId="{92C3DEDD-4F8F-4C9D-86BF-EFB4F79D11D4}">
      <dgm:prSet/>
      <dgm:spPr/>
      <dgm:t>
        <a:bodyPr/>
        <a:lstStyle/>
        <a:p>
          <a:endParaRPr lang="en-US"/>
        </a:p>
      </dgm:t>
    </dgm:pt>
    <dgm:pt modelId="{004273C1-07A9-4D7E-B4BE-5DC25483B4BC}">
      <dgm:prSet/>
      <dgm:spPr/>
      <dgm:t>
        <a:bodyPr/>
        <a:lstStyle/>
        <a:p>
          <a:r>
            <a:rPr lang="en-US" b="1"/>
            <a:t>Immagina: oscurità e luce, tradizione e introspezione, gioia e malinconia, tutto intrecciato in un singolo periodo dell’anno.</a:t>
          </a:r>
          <a:endParaRPr lang="en-US"/>
        </a:p>
      </dgm:t>
    </dgm:pt>
    <dgm:pt modelId="{DDC72A8E-E9B4-4B5E-B681-780331D5545B}" type="parTrans" cxnId="{D92C2D3E-B14E-4D38-8006-FB89C0BB2CD8}">
      <dgm:prSet/>
      <dgm:spPr/>
      <dgm:t>
        <a:bodyPr/>
        <a:lstStyle/>
        <a:p>
          <a:endParaRPr lang="en-US"/>
        </a:p>
      </dgm:t>
    </dgm:pt>
    <dgm:pt modelId="{A9E50120-4656-403D-9C66-E077F6A9B019}" type="sibTrans" cxnId="{D92C2D3E-B14E-4D38-8006-FB89C0BB2CD8}">
      <dgm:prSet/>
      <dgm:spPr/>
      <dgm:t>
        <a:bodyPr/>
        <a:lstStyle/>
        <a:p>
          <a:endParaRPr lang="en-US"/>
        </a:p>
      </dgm:t>
    </dgm:pt>
    <dgm:pt modelId="{8D156DF8-30A1-40F4-AEC2-236F41852892}">
      <dgm:prSet/>
      <dgm:spPr/>
      <dgm:t>
        <a:bodyPr/>
        <a:lstStyle/>
        <a:p>
          <a:r>
            <a:rPr lang="en-US" b="1"/>
            <a:t>Ma c’è molto di più, dietro il Natale, di quanto la pubblicità voglia farci credere. </a:t>
          </a:r>
          <a:endParaRPr lang="en-US"/>
        </a:p>
      </dgm:t>
    </dgm:pt>
    <dgm:pt modelId="{98AF2FE7-6903-4DC0-919C-857F25E9E44B}" type="parTrans" cxnId="{D65EEB03-DEE8-4C7A-B2DE-5ED731FF26CA}">
      <dgm:prSet/>
      <dgm:spPr/>
      <dgm:t>
        <a:bodyPr/>
        <a:lstStyle/>
        <a:p>
          <a:endParaRPr lang="en-US"/>
        </a:p>
      </dgm:t>
    </dgm:pt>
    <dgm:pt modelId="{C3BC9F44-0611-4B6D-81D3-12E94B2B7E4B}" type="sibTrans" cxnId="{D65EEB03-DEE8-4C7A-B2DE-5ED731FF26CA}">
      <dgm:prSet/>
      <dgm:spPr/>
      <dgm:t>
        <a:bodyPr/>
        <a:lstStyle/>
        <a:p>
          <a:endParaRPr lang="en-US"/>
        </a:p>
      </dgm:t>
    </dgm:pt>
    <dgm:pt modelId="{358EC18E-92B0-40EF-A535-04DFA167ED9F}">
      <dgm:prSet/>
      <dgm:spPr/>
      <dgm:t>
        <a:bodyPr/>
        <a:lstStyle/>
        <a:p>
          <a:r>
            <a:rPr lang="en-US" b="1"/>
            <a:t>Le emozioni che affiorano in queste festività, spesso trascurate o neglette, meritano di essere esplorate e accolte senza giudizio.</a:t>
          </a:r>
          <a:endParaRPr lang="en-US"/>
        </a:p>
      </dgm:t>
    </dgm:pt>
    <dgm:pt modelId="{C6C6D717-C254-4DBF-BD75-C1E4AA83284C}" type="parTrans" cxnId="{A5EF2749-609F-488B-B3B4-EE96DDFE8580}">
      <dgm:prSet/>
      <dgm:spPr/>
      <dgm:t>
        <a:bodyPr/>
        <a:lstStyle/>
        <a:p>
          <a:endParaRPr lang="en-US"/>
        </a:p>
      </dgm:t>
    </dgm:pt>
    <dgm:pt modelId="{05653BF4-412F-4AF5-A384-F1700798D4EB}" type="sibTrans" cxnId="{A5EF2749-609F-488B-B3B4-EE96DDFE8580}">
      <dgm:prSet/>
      <dgm:spPr/>
      <dgm:t>
        <a:bodyPr/>
        <a:lstStyle/>
        <a:p>
          <a:endParaRPr lang="en-US"/>
        </a:p>
      </dgm:t>
    </dgm:pt>
    <dgm:pt modelId="{F2C85B2C-257D-423D-811D-52AB58E4FA6B}" type="pres">
      <dgm:prSet presAssocID="{E640D05A-AC66-4FEF-80D0-6F170E9DC710}" presName="diagram" presStyleCnt="0">
        <dgm:presLayoutVars>
          <dgm:dir/>
          <dgm:resizeHandles val="exact"/>
        </dgm:presLayoutVars>
      </dgm:prSet>
      <dgm:spPr/>
    </dgm:pt>
    <dgm:pt modelId="{A8B05D37-8A33-419F-AA92-720600AC8260}" type="pres">
      <dgm:prSet presAssocID="{CAB24D18-438A-4125-B64A-DB82D5643EC4}" presName="node" presStyleLbl="node1" presStyleIdx="0" presStyleCnt="5">
        <dgm:presLayoutVars>
          <dgm:bulletEnabled val="1"/>
        </dgm:presLayoutVars>
      </dgm:prSet>
      <dgm:spPr/>
    </dgm:pt>
    <dgm:pt modelId="{7A4CB654-AF8D-4AE5-A14F-DD095CFB81EA}" type="pres">
      <dgm:prSet presAssocID="{5CDC0B30-0F4C-486A-A571-B3172C17391D}" presName="sibTrans" presStyleCnt="0"/>
      <dgm:spPr/>
    </dgm:pt>
    <dgm:pt modelId="{7E837680-5DBD-41C3-8094-B5979C184848}" type="pres">
      <dgm:prSet presAssocID="{0564064E-3FB5-41E8-826A-C774E2F4479A}" presName="node" presStyleLbl="node1" presStyleIdx="1" presStyleCnt="5">
        <dgm:presLayoutVars>
          <dgm:bulletEnabled val="1"/>
        </dgm:presLayoutVars>
      </dgm:prSet>
      <dgm:spPr/>
    </dgm:pt>
    <dgm:pt modelId="{2EA58727-7E94-4AF8-948B-8E532AAD2C91}" type="pres">
      <dgm:prSet presAssocID="{CDED5775-17F5-4EC2-B75F-33B1C3E94289}" presName="sibTrans" presStyleCnt="0"/>
      <dgm:spPr/>
    </dgm:pt>
    <dgm:pt modelId="{241AFB0B-6859-414A-A258-77C11F36E020}" type="pres">
      <dgm:prSet presAssocID="{004273C1-07A9-4D7E-B4BE-5DC25483B4BC}" presName="node" presStyleLbl="node1" presStyleIdx="2" presStyleCnt="5">
        <dgm:presLayoutVars>
          <dgm:bulletEnabled val="1"/>
        </dgm:presLayoutVars>
      </dgm:prSet>
      <dgm:spPr/>
    </dgm:pt>
    <dgm:pt modelId="{4FCDC614-8DDC-4393-B5EE-75B88C6FBBA8}" type="pres">
      <dgm:prSet presAssocID="{A9E50120-4656-403D-9C66-E077F6A9B019}" presName="sibTrans" presStyleCnt="0"/>
      <dgm:spPr/>
    </dgm:pt>
    <dgm:pt modelId="{7440BDC4-B0F4-4D5A-B71C-40B162ECC507}" type="pres">
      <dgm:prSet presAssocID="{8D156DF8-30A1-40F4-AEC2-236F41852892}" presName="node" presStyleLbl="node1" presStyleIdx="3" presStyleCnt="5">
        <dgm:presLayoutVars>
          <dgm:bulletEnabled val="1"/>
        </dgm:presLayoutVars>
      </dgm:prSet>
      <dgm:spPr/>
    </dgm:pt>
    <dgm:pt modelId="{9EDBBA66-3C93-4D72-A89C-7CB0454F4792}" type="pres">
      <dgm:prSet presAssocID="{C3BC9F44-0611-4B6D-81D3-12E94B2B7E4B}" presName="sibTrans" presStyleCnt="0"/>
      <dgm:spPr/>
    </dgm:pt>
    <dgm:pt modelId="{7E4E86CC-8304-46E9-8EC4-21E09F6AB09D}" type="pres">
      <dgm:prSet presAssocID="{358EC18E-92B0-40EF-A535-04DFA167ED9F}" presName="node" presStyleLbl="node1" presStyleIdx="4" presStyleCnt="5">
        <dgm:presLayoutVars>
          <dgm:bulletEnabled val="1"/>
        </dgm:presLayoutVars>
      </dgm:prSet>
      <dgm:spPr/>
    </dgm:pt>
  </dgm:ptLst>
  <dgm:cxnLst>
    <dgm:cxn modelId="{D65EEB03-DEE8-4C7A-B2DE-5ED731FF26CA}" srcId="{E640D05A-AC66-4FEF-80D0-6F170E9DC710}" destId="{8D156DF8-30A1-40F4-AEC2-236F41852892}" srcOrd="3" destOrd="0" parTransId="{98AF2FE7-6903-4DC0-919C-857F25E9E44B}" sibTransId="{C3BC9F44-0611-4B6D-81D3-12E94B2B7E4B}"/>
    <dgm:cxn modelId="{C04A0C13-CFD5-4D5F-8E91-8163D4F6691D}" type="presOf" srcId="{004273C1-07A9-4D7E-B4BE-5DC25483B4BC}" destId="{241AFB0B-6859-414A-A258-77C11F36E020}" srcOrd="0" destOrd="0" presId="urn:microsoft.com/office/officeart/2005/8/layout/default"/>
    <dgm:cxn modelId="{7FB17423-8E25-4150-9EC3-E909308C390B}" type="presOf" srcId="{CAB24D18-438A-4125-B64A-DB82D5643EC4}" destId="{A8B05D37-8A33-419F-AA92-720600AC8260}" srcOrd="0" destOrd="0" presId="urn:microsoft.com/office/officeart/2005/8/layout/default"/>
    <dgm:cxn modelId="{D92C2D3E-B14E-4D38-8006-FB89C0BB2CD8}" srcId="{E640D05A-AC66-4FEF-80D0-6F170E9DC710}" destId="{004273C1-07A9-4D7E-B4BE-5DC25483B4BC}" srcOrd="2" destOrd="0" parTransId="{DDC72A8E-E9B4-4B5E-B681-780331D5545B}" sibTransId="{A9E50120-4656-403D-9C66-E077F6A9B019}"/>
    <dgm:cxn modelId="{A5EF2749-609F-488B-B3B4-EE96DDFE8580}" srcId="{E640D05A-AC66-4FEF-80D0-6F170E9DC710}" destId="{358EC18E-92B0-40EF-A535-04DFA167ED9F}" srcOrd="4" destOrd="0" parTransId="{C6C6D717-C254-4DBF-BD75-C1E4AA83284C}" sibTransId="{05653BF4-412F-4AF5-A384-F1700798D4EB}"/>
    <dgm:cxn modelId="{0F15966A-383E-4F9B-999F-28997C9192DB}" type="presOf" srcId="{0564064E-3FB5-41E8-826A-C774E2F4479A}" destId="{7E837680-5DBD-41C3-8094-B5979C184848}" srcOrd="0" destOrd="0" presId="urn:microsoft.com/office/officeart/2005/8/layout/default"/>
    <dgm:cxn modelId="{BCC1DB7A-E07B-405F-8A74-C3CE5B41075A}" type="presOf" srcId="{8D156DF8-30A1-40F4-AEC2-236F41852892}" destId="{7440BDC4-B0F4-4D5A-B71C-40B162ECC507}" srcOrd="0" destOrd="0" presId="urn:microsoft.com/office/officeart/2005/8/layout/default"/>
    <dgm:cxn modelId="{7AEF51B4-1119-48FE-B96A-1EB6376E8AA8}" srcId="{E640D05A-AC66-4FEF-80D0-6F170E9DC710}" destId="{CAB24D18-438A-4125-B64A-DB82D5643EC4}" srcOrd="0" destOrd="0" parTransId="{21840B57-B4E6-4DC7-A3B5-62157934B12F}" sibTransId="{5CDC0B30-0F4C-486A-A571-B3172C17391D}"/>
    <dgm:cxn modelId="{92C3DEDD-4F8F-4C9D-86BF-EFB4F79D11D4}" srcId="{E640D05A-AC66-4FEF-80D0-6F170E9DC710}" destId="{0564064E-3FB5-41E8-826A-C774E2F4479A}" srcOrd="1" destOrd="0" parTransId="{4B6EEE9C-8FBD-4AD8-8D6E-CCFAAF24229D}" sibTransId="{CDED5775-17F5-4EC2-B75F-33B1C3E94289}"/>
    <dgm:cxn modelId="{6F406DE3-A2E5-4FE0-820D-4E23B6EDE00C}" type="presOf" srcId="{E640D05A-AC66-4FEF-80D0-6F170E9DC710}" destId="{F2C85B2C-257D-423D-811D-52AB58E4FA6B}" srcOrd="0" destOrd="0" presId="urn:microsoft.com/office/officeart/2005/8/layout/default"/>
    <dgm:cxn modelId="{A5D788F8-34D9-4BAC-AA50-E907FA95A21C}" type="presOf" srcId="{358EC18E-92B0-40EF-A535-04DFA167ED9F}" destId="{7E4E86CC-8304-46E9-8EC4-21E09F6AB09D}" srcOrd="0" destOrd="0" presId="urn:microsoft.com/office/officeart/2005/8/layout/default"/>
    <dgm:cxn modelId="{C83FFB13-DE64-4965-A76E-9086C0720E5C}" type="presParOf" srcId="{F2C85B2C-257D-423D-811D-52AB58E4FA6B}" destId="{A8B05D37-8A33-419F-AA92-720600AC8260}" srcOrd="0" destOrd="0" presId="urn:microsoft.com/office/officeart/2005/8/layout/default"/>
    <dgm:cxn modelId="{3A0E95E4-CFAF-422C-A345-54AD1B03E9AB}" type="presParOf" srcId="{F2C85B2C-257D-423D-811D-52AB58E4FA6B}" destId="{7A4CB654-AF8D-4AE5-A14F-DD095CFB81EA}" srcOrd="1" destOrd="0" presId="urn:microsoft.com/office/officeart/2005/8/layout/default"/>
    <dgm:cxn modelId="{4BD7E8DA-49B9-4AFB-9DE1-2F6723B6D904}" type="presParOf" srcId="{F2C85B2C-257D-423D-811D-52AB58E4FA6B}" destId="{7E837680-5DBD-41C3-8094-B5979C184848}" srcOrd="2" destOrd="0" presId="urn:microsoft.com/office/officeart/2005/8/layout/default"/>
    <dgm:cxn modelId="{70E4B2E7-9D74-4FB6-9690-A89D3BCF08FB}" type="presParOf" srcId="{F2C85B2C-257D-423D-811D-52AB58E4FA6B}" destId="{2EA58727-7E94-4AF8-948B-8E532AAD2C91}" srcOrd="3" destOrd="0" presId="urn:microsoft.com/office/officeart/2005/8/layout/default"/>
    <dgm:cxn modelId="{1DC90A93-6D07-42D3-B0D3-2EB424630185}" type="presParOf" srcId="{F2C85B2C-257D-423D-811D-52AB58E4FA6B}" destId="{241AFB0B-6859-414A-A258-77C11F36E020}" srcOrd="4" destOrd="0" presId="urn:microsoft.com/office/officeart/2005/8/layout/default"/>
    <dgm:cxn modelId="{69E21668-F04D-40D1-B416-5496C95A14C1}" type="presParOf" srcId="{F2C85B2C-257D-423D-811D-52AB58E4FA6B}" destId="{4FCDC614-8DDC-4393-B5EE-75B88C6FBBA8}" srcOrd="5" destOrd="0" presId="urn:microsoft.com/office/officeart/2005/8/layout/default"/>
    <dgm:cxn modelId="{61DE9DC9-6384-470F-91DC-7CCE8C49F0DB}" type="presParOf" srcId="{F2C85B2C-257D-423D-811D-52AB58E4FA6B}" destId="{7440BDC4-B0F4-4D5A-B71C-40B162ECC507}" srcOrd="6" destOrd="0" presId="urn:microsoft.com/office/officeart/2005/8/layout/default"/>
    <dgm:cxn modelId="{3A85F7E9-3B10-4EB9-A61F-631B9D5D5B1C}" type="presParOf" srcId="{F2C85B2C-257D-423D-811D-52AB58E4FA6B}" destId="{9EDBBA66-3C93-4D72-A89C-7CB0454F4792}" srcOrd="7" destOrd="0" presId="urn:microsoft.com/office/officeart/2005/8/layout/default"/>
    <dgm:cxn modelId="{97BEB21D-775B-4EB9-A1F7-E4F4228B4DDC}" type="presParOf" srcId="{F2C85B2C-257D-423D-811D-52AB58E4FA6B}" destId="{7E4E86CC-8304-46E9-8EC4-21E09F6AB09D}"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52B178-EF0D-46B5-B5C7-BE04C0377988}"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8EE8A36E-1C06-42A2-A8BD-1C9C5B161828}">
      <dgm:prSet/>
      <dgm:spPr/>
      <dgm:t>
        <a:bodyPr/>
        <a:lstStyle/>
        <a:p>
          <a:r>
            <a:rPr lang="en-US" b="0" i="0"/>
            <a:t>2) I FORZATI DELLE FESTE</a:t>
          </a:r>
          <a:endParaRPr lang="en-US"/>
        </a:p>
      </dgm:t>
    </dgm:pt>
    <dgm:pt modelId="{BE8B45C2-2347-4354-B9BA-05837A1B0A32}" type="parTrans" cxnId="{2EFB7E66-4B62-470E-B0E3-9E686889E437}">
      <dgm:prSet/>
      <dgm:spPr/>
      <dgm:t>
        <a:bodyPr/>
        <a:lstStyle/>
        <a:p>
          <a:endParaRPr lang="en-US"/>
        </a:p>
      </dgm:t>
    </dgm:pt>
    <dgm:pt modelId="{706B65A0-B5CF-4C6A-9FD3-5C4ABB0D38FE}" type="sibTrans" cxnId="{2EFB7E66-4B62-470E-B0E3-9E686889E437}">
      <dgm:prSet/>
      <dgm:spPr/>
      <dgm:t>
        <a:bodyPr/>
        <a:lstStyle/>
        <a:p>
          <a:endParaRPr lang="en-US"/>
        </a:p>
      </dgm:t>
    </dgm:pt>
    <dgm:pt modelId="{40252932-AEFF-44C5-B154-8798FCD1C70B}">
      <dgm:prSet/>
      <dgm:spPr/>
      <dgm:t>
        <a:bodyPr/>
        <a:lstStyle/>
        <a:p>
          <a:r>
            <a:rPr lang="en-US" b="0" i="0"/>
            <a:t>Fosse per voi, fareste volentieri a meno delle festività natalizie. Ciò che ci scoccia sono soprattutto i rituali: riunirvi con parenti con cui non si ha niente da condividere, l’obbligo del regalo anche all’ultimo arrivato, la farsa del “</a:t>
          </a:r>
          <a:r>
            <a:rPr lang="en-US" b="0" i="1"/>
            <a:t>tutti più buoni”… </a:t>
          </a:r>
          <a:r>
            <a:rPr lang="en-US" b="0" i="0"/>
            <a:t>Credete che ormai i veri valori sono passati in secondo piano per lasciare spazio a una festa fatta di eccessivo consumismo. Ormai il Natale è diventato un business, altro che giorno di Rinascita. Il vostro sogno è: </a:t>
          </a:r>
          <a:r>
            <a:rPr lang="en-US" b="0" i="1"/>
            <a:t>prendere l’aereo e rientrare a feste concluse!</a:t>
          </a:r>
          <a:endParaRPr lang="en-US"/>
        </a:p>
      </dgm:t>
    </dgm:pt>
    <dgm:pt modelId="{7B889371-32CF-44A8-87B2-6AEB92DFE411}" type="parTrans" cxnId="{A8163C0F-1551-4448-BF66-9717AC85BA4E}">
      <dgm:prSet/>
      <dgm:spPr/>
      <dgm:t>
        <a:bodyPr/>
        <a:lstStyle/>
        <a:p>
          <a:endParaRPr lang="en-US"/>
        </a:p>
      </dgm:t>
    </dgm:pt>
    <dgm:pt modelId="{5B51FA66-8A54-43FA-8FE3-3039025FB6D3}" type="sibTrans" cxnId="{A8163C0F-1551-4448-BF66-9717AC85BA4E}">
      <dgm:prSet/>
      <dgm:spPr/>
      <dgm:t>
        <a:bodyPr/>
        <a:lstStyle/>
        <a:p>
          <a:endParaRPr lang="en-US"/>
        </a:p>
      </dgm:t>
    </dgm:pt>
    <dgm:pt modelId="{C33F1D6D-0766-4644-A9F6-A64C7E8B03D7}" type="pres">
      <dgm:prSet presAssocID="{4752B178-EF0D-46B5-B5C7-BE04C0377988}" presName="linearFlow" presStyleCnt="0">
        <dgm:presLayoutVars>
          <dgm:resizeHandles val="exact"/>
        </dgm:presLayoutVars>
      </dgm:prSet>
      <dgm:spPr/>
    </dgm:pt>
    <dgm:pt modelId="{D0F6E7FC-A10B-49D6-802E-4A699D2A7333}" type="pres">
      <dgm:prSet presAssocID="{8EE8A36E-1C06-42A2-A8BD-1C9C5B161828}" presName="node" presStyleLbl="node1" presStyleIdx="0" presStyleCnt="2">
        <dgm:presLayoutVars>
          <dgm:bulletEnabled val="1"/>
        </dgm:presLayoutVars>
      </dgm:prSet>
      <dgm:spPr/>
    </dgm:pt>
    <dgm:pt modelId="{DB5028C7-6B6B-4B82-82B9-EAC9901A79E3}" type="pres">
      <dgm:prSet presAssocID="{706B65A0-B5CF-4C6A-9FD3-5C4ABB0D38FE}" presName="sibTrans" presStyleLbl="sibTrans2D1" presStyleIdx="0" presStyleCnt="1"/>
      <dgm:spPr/>
    </dgm:pt>
    <dgm:pt modelId="{3DCE3439-CC5B-4222-B2A9-18E3DED08D25}" type="pres">
      <dgm:prSet presAssocID="{706B65A0-B5CF-4C6A-9FD3-5C4ABB0D38FE}" presName="connectorText" presStyleLbl="sibTrans2D1" presStyleIdx="0" presStyleCnt="1"/>
      <dgm:spPr/>
    </dgm:pt>
    <dgm:pt modelId="{C2EB95E5-6FFC-4A12-8511-98C2F8F9E456}" type="pres">
      <dgm:prSet presAssocID="{40252932-AEFF-44C5-B154-8798FCD1C70B}" presName="node" presStyleLbl="node1" presStyleIdx="1" presStyleCnt="2">
        <dgm:presLayoutVars>
          <dgm:bulletEnabled val="1"/>
        </dgm:presLayoutVars>
      </dgm:prSet>
      <dgm:spPr/>
    </dgm:pt>
  </dgm:ptLst>
  <dgm:cxnLst>
    <dgm:cxn modelId="{A8163C0F-1551-4448-BF66-9717AC85BA4E}" srcId="{4752B178-EF0D-46B5-B5C7-BE04C0377988}" destId="{40252932-AEFF-44C5-B154-8798FCD1C70B}" srcOrd="1" destOrd="0" parTransId="{7B889371-32CF-44A8-87B2-6AEB92DFE411}" sibTransId="{5B51FA66-8A54-43FA-8FE3-3039025FB6D3}"/>
    <dgm:cxn modelId="{7ED6AA3F-C683-4105-B892-8536292467B2}" type="presOf" srcId="{40252932-AEFF-44C5-B154-8798FCD1C70B}" destId="{C2EB95E5-6FFC-4A12-8511-98C2F8F9E456}" srcOrd="0" destOrd="0" presId="urn:microsoft.com/office/officeart/2005/8/layout/process2"/>
    <dgm:cxn modelId="{2EFB7E66-4B62-470E-B0E3-9E686889E437}" srcId="{4752B178-EF0D-46B5-B5C7-BE04C0377988}" destId="{8EE8A36E-1C06-42A2-A8BD-1C9C5B161828}" srcOrd="0" destOrd="0" parTransId="{BE8B45C2-2347-4354-B9BA-05837A1B0A32}" sibTransId="{706B65A0-B5CF-4C6A-9FD3-5C4ABB0D38FE}"/>
    <dgm:cxn modelId="{FF849081-CAFC-4705-9F0E-437B3A292F27}" type="presOf" srcId="{706B65A0-B5CF-4C6A-9FD3-5C4ABB0D38FE}" destId="{3DCE3439-CC5B-4222-B2A9-18E3DED08D25}" srcOrd="1" destOrd="0" presId="urn:microsoft.com/office/officeart/2005/8/layout/process2"/>
    <dgm:cxn modelId="{1052F8C4-FA44-4B69-B637-C544B90F2944}" type="presOf" srcId="{706B65A0-B5CF-4C6A-9FD3-5C4ABB0D38FE}" destId="{DB5028C7-6B6B-4B82-82B9-EAC9901A79E3}" srcOrd="0" destOrd="0" presId="urn:microsoft.com/office/officeart/2005/8/layout/process2"/>
    <dgm:cxn modelId="{40BD33D5-2FEB-477A-A851-32D1A39A7F93}" type="presOf" srcId="{4752B178-EF0D-46B5-B5C7-BE04C0377988}" destId="{C33F1D6D-0766-4644-A9F6-A64C7E8B03D7}" srcOrd="0" destOrd="0" presId="urn:microsoft.com/office/officeart/2005/8/layout/process2"/>
    <dgm:cxn modelId="{FDB61FDF-0425-40AA-8D18-F411F60FAAE3}" type="presOf" srcId="{8EE8A36E-1C06-42A2-A8BD-1C9C5B161828}" destId="{D0F6E7FC-A10B-49D6-802E-4A699D2A7333}" srcOrd="0" destOrd="0" presId="urn:microsoft.com/office/officeart/2005/8/layout/process2"/>
    <dgm:cxn modelId="{8546CAF9-6800-402B-A8E3-92148C80E183}" type="presParOf" srcId="{C33F1D6D-0766-4644-A9F6-A64C7E8B03D7}" destId="{D0F6E7FC-A10B-49D6-802E-4A699D2A7333}" srcOrd="0" destOrd="0" presId="urn:microsoft.com/office/officeart/2005/8/layout/process2"/>
    <dgm:cxn modelId="{86D148B1-3168-4B21-B4AD-291863DE0977}" type="presParOf" srcId="{C33F1D6D-0766-4644-A9F6-A64C7E8B03D7}" destId="{DB5028C7-6B6B-4B82-82B9-EAC9901A79E3}" srcOrd="1" destOrd="0" presId="urn:microsoft.com/office/officeart/2005/8/layout/process2"/>
    <dgm:cxn modelId="{349C836B-3674-4A2F-BADC-A303893B0DE2}" type="presParOf" srcId="{DB5028C7-6B6B-4B82-82B9-EAC9901A79E3}" destId="{3DCE3439-CC5B-4222-B2A9-18E3DED08D25}" srcOrd="0" destOrd="0" presId="urn:microsoft.com/office/officeart/2005/8/layout/process2"/>
    <dgm:cxn modelId="{3A978AB9-EA87-48D4-9C14-4DBA19532FC7}" type="presParOf" srcId="{C33F1D6D-0766-4644-A9F6-A64C7E8B03D7}" destId="{C2EB95E5-6FFC-4A12-8511-98C2F8F9E456}"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7BB968-C9A6-41AB-946E-B127307183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43355E-F074-410D-B85F-7C8DBEE81EA4}">
      <dgm:prSet/>
      <dgm:spPr/>
      <dgm:t>
        <a:bodyPr/>
        <a:lstStyle/>
        <a:p>
          <a:pPr>
            <a:lnSpc>
              <a:spcPct val="100000"/>
            </a:lnSpc>
          </a:pPr>
          <a:r>
            <a:rPr lang="en-US" b="0" i="0" dirty="0">
              <a:solidFill>
                <a:srgbClr val="FF0000"/>
              </a:solidFill>
            </a:rPr>
            <a:t>3) W IL NATALE!</a:t>
          </a:r>
          <a:endParaRPr lang="en-US" dirty="0">
            <a:solidFill>
              <a:srgbClr val="FF0000"/>
            </a:solidFill>
          </a:endParaRPr>
        </a:p>
      </dgm:t>
    </dgm:pt>
    <dgm:pt modelId="{D5EE9F2D-23B9-4268-A464-A6391D918F88}" type="parTrans" cxnId="{E0F41B53-3864-42D5-814D-0F1469A190D7}">
      <dgm:prSet/>
      <dgm:spPr/>
      <dgm:t>
        <a:bodyPr/>
        <a:lstStyle/>
        <a:p>
          <a:endParaRPr lang="en-US"/>
        </a:p>
      </dgm:t>
    </dgm:pt>
    <dgm:pt modelId="{6BA64CD4-D210-4039-84DF-02A5E4842E2F}" type="sibTrans" cxnId="{E0F41B53-3864-42D5-814D-0F1469A190D7}">
      <dgm:prSet/>
      <dgm:spPr/>
      <dgm:t>
        <a:bodyPr/>
        <a:lstStyle/>
        <a:p>
          <a:endParaRPr lang="en-US"/>
        </a:p>
      </dgm:t>
    </dgm:pt>
    <dgm:pt modelId="{6CEAF4B2-37AD-44B8-B8D6-5611ADE97ACD}">
      <dgm:prSet/>
      <dgm:spPr/>
      <dgm:t>
        <a:bodyPr/>
        <a:lstStyle/>
        <a:p>
          <a:pPr>
            <a:lnSpc>
              <a:spcPct val="100000"/>
            </a:lnSpc>
          </a:pPr>
          <a:r>
            <a:rPr lang="en-US" b="0" i="0" u="none" dirty="0">
              <a:solidFill>
                <a:srgbClr val="FF0000"/>
              </a:solidFill>
            </a:rPr>
            <a:t>Non </a:t>
          </a:r>
          <a:r>
            <a:rPr lang="en-US" b="0" i="0" u="none" dirty="0" err="1">
              <a:solidFill>
                <a:srgbClr val="FF0000"/>
              </a:solidFill>
            </a:rPr>
            <a:t>riuscite</a:t>
          </a:r>
          <a:r>
            <a:rPr lang="en-US" b="0" i="0" u="none" dirty="0">
              <a:solidFill>
                <a:srgbClr val="FF0000"/>
              </a:solidFill>
            </a:rPr>
            <a:t> </a:t>
          </a:r>
          <a:r>
            <a:rPr lang="en-US" b="0" i="0" u="none" dirty="0" err="1">
              <a:solidFill>
                <a:srgbClr val="FF0000"/>
              </a:solidFill>
            </a:rPr>
            <a:t>nemmeno</a:t>
          </a:r>
          <a:r>
            <a:rPr lang="en-US" b="0" i="0" u="none" dirty="0">
              <a:solidFill>
                <a:srgbClr val="FF0000"/>
              </a:solidFill>
            </a:rPr>
            <a:t> a </a:t>
          </a:r>
          <a:r>
            <a:rPr lang="en-US" b="0" i="0" u="none" dirty="0" err="1">
              <a:solidFill>
                <a:srgbClr val="FF0000"/>
              </a:solidFill>
            </a:rPr>
            <a:t>immaginare</a:t>
          </a:r>
          <a:r>
            <a:rPr lang="en-US" b="0" i="0" u="none" dirty="0">
              <a:solidFill>
                <a:srgbClr val="FF0000"/>
              </a:solidFill>
            </a:rPr>
            <a:t> un </a:t>
          </a:r>
          <a:r>
            <a:rPr lang="en-US" b="0" i="0" u="none" dirty="0" err="1">
              <a:solidFill>
                <a:srgbClr val="FF0000"/>
              </a:solidFill>
            </a:rPr>
            <a:t>calendario</a:t>
          </a:r>
          <a:r>
            <a:rPr lang="en-US" b="0" i="0" u="none" dirty="0">
              <a:solidFill>
                <a:srgbClr val="FF0000"/>
              </a:solidFill>
            </a:rPr>
            <a:t> senza </a:t>
          </a:r>
          <a:r>
            <a:rPr lang="en-US" b="0" i="0" u="none" dirty="0" err="1">
              <a:solidFill>
                <a:srgbClr val="FF0000"/>
              </a:solidFill>
            </a:rPr>
            <a:t>questa</a:t>
          </a:r>
          <a:r>
            <a:rPr lang="en-US" b="0" i="0" u="none" dirty="0">
              <a:solidFill>
                <a:srgbClr val="FF0000"/>
              </a:solidFill>
            </a:rPr>
            <a:t> festa. Lo </a:t>
          </a:r>
          <a:r>
            <a:rPr lang="en-US" b="0" i="0" u="none" dirty="0" err="1">
              <a:solidFill>
                <a:srgbClr val="FF0000"/>
              </a:solidFill>
            </a:rPr>
            <a:t>attendete</a:t>
          </a:r>
          <a:r>
            <a:rPr lang="en-US" b="0" i="0" u="none" dirty="0">
              <a:solidFill>
                <a:srgbClr val="FF0000"/>
              </a:solidFill>
            </a:rPr>
            <a:t> con </a:t>
          </a:r>
          <a:r>
            <a:rPr lang="en-US" b="0" i="0" u="none" dirty="0" err="1">
              <a:solidFill>
                <a:srgbClr val="FF0000"/>
              </a:solidFill>
            </a:rPr>
            <a:t>entusiasmo</a:t>
          </a:r>
          <a:r>
            <a:rPr lang="en-US" b="0" i="0" u="none" dirty="0">
              <a:solidFill>
                <a:srgbClr val="FF0000"/>
              </a:solidFill>
            </a:rPr>
            <a:t> tanto </a:t>
          </a:r>
          <a:r>
            <a:rPr lang="en-US" b="0" i="0" u="none" dirty="0" err="1">
              <a:solidFill>
                <a:srgbClr val="FF0000"/>
              </a:solidFill>
            </a:rPr>
            <a:t>che</a:t>
          </a:r>
          <a:r>
            <a:rPr lang="en-US" b="0" i="0" u="none" dirty="0">
              <a:solidFill>
                <a:srgbClr val="FF0000"/>
              </a:solidFill>
            </a:rPr>
            <a:t>, </a:t>
          </a:r>
          <a:r>
            <a:rPr lang="en-US" b="0" i="0" u="none" dirty="0" err="1">
              <a:solidFill>
                <a:srgbClr val="FF0000"/>
              </a:solidFill>
            </a:rPr>
            <a:t>nell’attesa</a:t>
          </a:r>
          <a:r>
            <a:rPr lang="en-US" b="0" i="0" u="none" dirty="0">
              <a:solidFill>
                <a:srgbClr val="FF0000"/>
              </a:solidFill>
            </a:rPr>
            <a:t> del gran </a:t>
          </a:r>
          <a:r>
            <a:rPr lang="en-US" b="0" i="0" u="none" dirty="0" err="1">
              <a:solidFill>
                <a:srgbClr val="FF0000"/>
              </a:solidFill>
            </a:rPr>
            <a:t>giorno</a:t>
          </a:r>
          <a:r>
            <a:rPr lang="en-US" b="0" i="0" u="none" dirty="0">
              <a:solidFill>
                <a:srgbClr val="FF0000"/>
              </a:solidFill>
            </a:rPr>
            <a:t>: </a:t>
          </a:r>
          <a:r>
            <a:rPr lang="en-US" b="0" i="0" u="none" dirty="0" err="1">
              <a:solidFill>
                <a:srgbClr val="FF0000"/>
              </a:solidFill>
            </a:rPr>
            <a:t>addobbate</a:t>
          </a:r>
          <a:r>
            <a:rPr lang="en-US" b="0" i="0" u="none" dirty="0">
              <a:solidFill>
                <a:srgbClr val="FF0000"/>
              </a:solidFill>
            </a:rPr>
            <a:t> la casa, </a:t>
          </a:r>
          <a:r>
            <a:rPr lang="en-US" b="0" i="0" u="none" dirty="0" err="1">
              <a:solidFill>
                <a:srgbClr val="FF0000"/>
              </a:solidFill>
            </a:rPr>
            <a:t>cercate</a:t>
          </a:r>
          <a:r>
            <a:rPr lang="en-US" b="0" i="0" u="none" dirty="0">
              <a:solidFill>
                <a:srgbClr val="FF0000"/>
              </a:solidFill>
            </a:rPr>
            <a:t> </a:t>
          </a:r>
          <a:r>
            <a:rPr lang="en-US" b="0" i="0" u="none" dirty="0" err="1">
              <a:solidFill>
                <a:srgbClr val="FF0000"/>
              </a:solidFill>
            </a:rPr>
            <a:t>nuove</a:t>
          </a:r>
          <a:r>
            <a:rPr lang="en-US" b="0" i="0" u="none" dirty="0">
              <a:solidFill>
                <a:srgbClr val="FF0000"/>
              </a:solidFill>
            </a:rPr>
            <a:t> </a:t>
          </a:r>
          <a:r>
            <a:rPr lang="en-US" b="0" i="0" u="none" dirty="0" err="1">
              <a:solidFill>
                <a:srgbClr val="FF0000"/>
              </a:solidFill>
            </a:rPr>
            <a:t>ricette</a:t>
          </a:r>
          <a:r>
            <a:rPr lang="en-US" b="0" i="0" u="none" dirty="0">
              <a:solidFill>
                <a:srgbClr val="FF0000"/>
              </a:solidFill>
            </a:rPr>
            <a:t>, </a:t>
          </a:r>
          <a:r>
            <a:rPr lang="en-US" b="0" i="0" u="none" dirty="0" err="1">
              <a:solidFill>
                <a:srgbClr val="FF0000"/>
              </a:solidFill>
            </a:rPr>
            <a:t>comprate</a:t>
          </a:r>
          <a:r>
            <a:rPr lang="en-US" b="0" i="0" u="none" dirty="0">
              <a:solidFill>
                <a:srgbClr val="FF0000"/>
              </a:solidFill>
            </a:rPr>
            <a:t> in tempo </a:t>
          </a:r>
          <a:r>
            <a:rPr lang="en-US" b="0" i="0" u="none" dirty="0" err="1">
              <a:solidFill>
                <a:srgbClr val="FF0000"/>
              </a:solidFill>
            </a:rPr>
            <a:t>dolci</a:t>
          </a:r>
          <a:r>
            <a:rPr lang="en-US" b="0" i="0" u="none" dirty="0">
              <a:solidFill>
                <a:srgbClr val="FF0000"/>
              </a:solidFill>
            </a:rPr>
            <a:t> e </a:t>
          </a:r>
          <a:r>
            <a:rPr lang="en-US" b="0" i="0" u="none" dirty="0" err="1">
              <a:solidFill>
                <a:srgbClr val="FF0000"/>
              </a:solidFill>
            </a:rPr>
            <a:t>vini</a:t>
          </a:r>
          <a:r>
            <a:rPr lang="en-US" b="0" i="0" u="none" dirty="0">
              <a:solidFill>
                <a:srgbClr val="FF0000"/>
              </a:solidFill>
            </a:rPr>
            <a:t> </a:t>
          </a:r>
          <a:r>
            <a:rPr lang="en-US" b="0" i="0" u="none" dirty="0" err="1">
              <a:solidFill>
                <a:srgbClr val="FF0000"/>
              </a:solidFill>
            </a:rPr>
            <a:t>squisiti</a:t>
          </a:r>
          <a:r>
            <a:rPr lang="en-US" b="0" i="0" u="none" dirty="0">
              <a:solidFill>
                <a:srgbClr val="FF0000"/>
              </a:solidFill>
            </a:rPr>
            <a:t> da </a:t>
          </a:r>
          <a:r>
            <a:rPr lang="en-US" b="0" i="0" u="none" dirty="0" err="1">
              <a:solidFill>
                <a:srgbClr val="FF0000"/>
              </a:solidFill>
            </a:rPr>
            <a:t>condividere</a:t>
          </a:r>
          <a:r>
            <a:rPr lang="en-US" b="0" i="0" u="none" dirty="0">
              <a:solidFill>
                <a:srgbClr val="FF0000"/>
              </a:solidFill>
            </a:rPr>
            <a:t> con le </a:t>
          </a:r>
          <a:r>
            <a:rPr lang="en-US" b="0" i="0" u="none" dirty="0" err="1">
              <a:solidFill>
                <a:srgbClr val="FF0000"/>
              </a:solidFill>
            </a:rPr>
            <a:t>persone</a:t>
          </a:r>
          <a:r>
            <a:rPr lang="en-US" b="0" i="0" u="none" dirty="0">
              <a:solidFill>
                <a:srgbClr val="FF0000"/>
              </a:solidFill>
            </a:rPr>
            <a:t> a </a:t>
          </a:r>
          <a:r>
            <a:rPr lang="en-US" b="0" i="0" u="none" dirty="0" err="1">
              <a:solidFill>
                <a:srgbClr val="FF0000"/>
              </a:solidFill>
            </a:rPr>
            <a:t>voi</a:t>
          </a:r>
          <a:r>
            <a:rPr lang="en-US" b="0" i="0" u="none" dirty="0">
              <a:solidFill>
                <a:srgbClr val="FF0000"/>
              </a:solidFill>
            </a:rPr>
            <a:t> </a:t>
          </a:r>
          <a:r>
            <a:rPr lang="en-US" b="0" i="0" u="none" dirty="0" err="1">
              <a:solidFill>
                <a:srgbClr val="FF0000"/>
              </a:solidFill>
            </a:rPr>
            <a:t>più</a:t>
          </a:r>
          <a:r>
            <a:rPr lang="en-US" b="0" i="0" u="none" dirty="0">
              <a:solidFill>
                <a:srgbClr val="FF0000"/>
              </a:solidFill>
            </a:rPr>
            <a:t> care.</a:t>
          </a:r>
          <a:endParaRPr lang="en-US" u="none" dirty="0">
            <a:solidFill>
              <a:srgbClr val="FF0000"/>
            </a:solidFill>
          </a:endParaRPr>
        </a:p>
      </dgm:t>
    </dgm:pt>
    <dgm:pt modelId="{3562EAFD-07FC-4EC7-B9A1-8EFB6D9D4A8D}" type="parTrans" cxnId="{7ED4C29A-8FCF-46BE-BBD9-DBD09ADA5CAD}">
      <dgm:prSet/>
      <dgm:spPr/>
      <dgm:t>
        <a:bodyPr/>
        <a:lstStyle/>
        <a:p>
          <a:endParaRPr lang="en-US"/>
        </a:p>
      </dgm:t>
    </dgm:pt>
    <dgm:pt modelId="{6FE54406-C385-46DD-AAA0-FCA6FDACFA9E}" type="sibTrans" cxnId="{7ED4C29A-8FCF-46BE-BBD9-DBD09ADA5CAD}">
      <dgm:prSet/>
      <dgm:spPr/>
      <dgm:t>
        <a:bodyPr/>
        <a:lstStyle/>
        <a:p>
          <a:endParaRPr lang="en-US"/>
        </a:p>
      </dgm:t>
    </dgm:pt>
    <dgm:pt modelId="{57FF7F04-8B8F-4C6B-B1E4-4828F816D3E8}">
      <dgm:prSet/>
      <dgm:spPr/>
      <dgm:t>
        <a:bodyPr/>
        <a:lstStyle/>
        <a:p>
          <a:pPr>
            <a:lnSpc>
              <a:spcPct val="100000"/>
            </a:lnSpc>
          </a:pPr>
          <a:r>
            <a:rPr lang="en-US" b="0" i="0" dirty="0">
              <a:solidFill>
                <a:srgbClr val="FF0000"/>
              </a:solidFill>
            </a:rPr>
            <a:t>Tutti </a:t>
          </a:r>
          <a:r>
            <a:rPr lang="en-US" b="0" i="0" dirty="0" err="1">
              <a:solidFill>
                <a:srgbClr val="FF0000"/>
              </a:solidFill>
            </a:rPr>
            <a:t>sono</a:t>
          </a:r>
          <a:r>
            <a:rPr lang="en-US" b="0" i="0" dirty="0">
              <a:solidFill>
                <a:srgbClr val="FF0000"/>
              </a:solidFill>
            </a:rPr>
            <a:t> </a:t>
          </a:r>
          <a:r>
            <a:rPr lang="en-US" b="0" i="0" dirty="0" err="1">
              <a:solidFill>
                <a:srgbClr val="FF0000"/>
              </a:solidFill>
            </a:rPr>
            <a:t>i</a:t>
          </a:r>
          <a:r>
            <a:rPr lang="en-US" b="0" i="0" dirty="0">
              <a:solidFill>
                <a:srgbClr val="FF0000"/>
              </a:solidFill>
            </a:rPr>
            <a:t> </a:t>
          </a:r>
          <a:r>
            <a:rPr lang="en-US" b="0" i="0" dirty="0" err="1">
              <a:solidFill>
                <a:srgbClr val="FF0000"/>
              </a:solidFill>
            </a:rPr>
            <a:t>benvenuti</a:t>
          </a:r>
          <a:r>
            <a:rPr lang="en-US" b="0" i="0" dirty="0">
              <a:solidFill>
                <a:srgbClr val="FF0000"/>
              </a:solidFill>
            </a:rPr>
            <a:t>: amici, </a:t>
          </a:r>
          <a:r>
            <a:rPr lang="en-US" b="0" i="0" dirty="0" err="1">
              <a:solidFill>
                <a:srgbClr val="FF0000"/>
              </a:solidFill>
            </a:rPr>
            <a:t>parenti</a:t>
          </a:r>
          <a:r>
            <a:rPr lang="en-US" b="0" i="0" dirty="0">
              <a:solidFill>
                <a:srgbClr val="FF0000"/>
              </a:solidFill>
            </a:rPr>
            <a:t>, </a:t>
          </a:r>
          <a:r>
            <a:rPr lang="en-US" b="0" i="0" dirty="0" err="1">
              <a:solidFill>
                <a:srgbClr val="FF0000"/>
              </a:solidFill>
            </a:rPr>
            <a:t>vicini</a:t>
          </a:r>
          <a:r>
            <a:rPr lang="en-US" b="0" i="0" dirty="0">
              <a:solidFill>
                <a:srgbClr val="FF0000"/>
              </a:solidFill>
            </a:rPr>
            <a:t> di casa, </a:t>
          </a:r>
          <a:r>
            <a:rPr lang="en-US" b="0" i="0" dirty="0" err="1">
              <a:solidFill>
                <a:srgbClr val="FF0000"/>
              </a:solidFill>
            </a:rPr>
            <a:t>sconosciuti</a:t>
          </a:r>
          <a:r>
            <a:rPr lang="en-US" b="0" i="0" dirty="0">
              <a:solidFill>
                <a:srgbClr val="FF0000"/>
              </a:solidFill>
            </a:rPr>
            <a:t>… </a:t>
          </a:r>
          <a:r>
            <a:rPr lang="en-US" b="0" i="0" dirty="0" err="1">
              <a:solidFill>
                <a:srgbClr val="FF0000"/>
              </a:solidFill>
            </a:rPr>
            <a:t>Riuscite</a:t>
          </a:r>
          <a:r>
            <a:rPr lang="en-US" b="0" i="0" dirty="0">
              <a:solidFill>
                <a:srgbClr val="FF0000"/>
              </a:solidFill>
            </a:rPr>
            <a:t> a </a:t>
          </a:r>
          <a:r>
            <a:rPr lang="en-US" b="0" i="0" dirty="0" err="1">
              <a:solidFill>
                <a:srgbClr val="FF0000"/>
              </a:solidFill>
            </a:rPr>
            <a:t>creare</a:t>
          </a:r>
          <a:r>
            <a:rPr lang="en-US" b="0" i="0" dirty="0">
              <a:solidFill>
                <a:srgbClr val="FF0000"/>
              </a:solidFill>
            </a:rPr>
            <a:t> </a:t>
          </a:r>
          <a:r>
            <a:rPr lang="en-US" b="0" i="0" dirty="0" err="1">
              <a:solidFill>
                <a:srgbClr val="FF0000"/>
              </a:solidFill>
            </a:rPr>
            <a:t>un’atmosfera</a:t>
          </a:r>
          <a:r>
            <a:rPr lang="en-US" b="0" i="0" dirty="0">
              <a:solidFill>
                <a:srgbClr val="FF0000"/>
              </a:solidFill>
            </a:rPr>
            <a:t> di </a:t>
          </a:r>
          <a:r>
            <a:rPr lang="en-US" b="0" i="0" dirty="0" err="1">
              <a:solidFill>
                <a:srgbClr val="FF0000"/>
              </a:solidFill>
            </a:rPr>
            <a:t>allegria</a:t>
          </a:r>
          <a:r>
            <a:rPr lang="en-US" b="0" i="0" dirty="0">
              <a:solidFill>
                <a:srgbClr val="FF0000"/>
              </a:solidFill>
            </a:rPr>
            <a:t> dove </a:t>
          </a:r>
          <a:r>
            <a:rPr lang="en-US" b="0" i="0" dirty="0" err="1">
              <a:solidFill>
                <a:srgbClr val="FF0000"/>
              </a:solidFill>
            </a:rPr>
            <a:t>più</a:t>
          </a:r>
          <a:r>
            <a:rPr lang="en-US" b="0" i="0" dirty="0">
              <a:solidFill>
                <a:srgbClr val="FF0000"/>
              </a:solidFill>
            </a:rPr>
            <a:t> </a:t>
          </a:r>
          <a:r>
            <a:rPr lang="en-US" b="0" i="0" dirty="0" err="1">
              <a:solidFill>
                <a:srgbClr val="FF0000"/>
              </a:solidFill>
            </a:rPr>
            <a:t>si</a:t>
          </a:r>
          <a:r>
            <a:rPr lang="en-US" b="0" i="0" dirty="0">
              <a:solidFill>
                <a:srgbClr val="FF0000"/>
              </a:solidFill>
            </a:rPr>
            <a:t> è, </a:t>
          </a:r>
          <a:r>
            <a:rPr lang="en-US" b="0" i="0" dirty="0" err="1">
              <a:solidFill>
                <a:srgbClr val="FF0000"/>
              </a:solidFill>
            </a:rPr>
            <a:t>meglio</a:t>
          </a:r>
          <a:r>
            <a:rPr lang="en-US" b="0" i="0" dirty="0">
              <a:solidFill>
                <a:srgbClr val="FF0000"/>
              </a:solidFill>
            </a:rPr>
            <a:t> è! </a:t>
          </a:r>
          <a:r>
            <a:rPr lang="en-US" b="0" i="0" dirty="0" err="1">
              <a:solidFill>
                <a:srgbClr val="FF0000"/>
              </a:solidFill>
            </a:rPr>
            <a:t>Perché</a:t>
          </a:r>
          <a:r>
            <a:rPr lang="en-US" b="0" i="0" dirty="0">
              <a:solidFill>
                <a:srgbClr val="FF0000"/>
              </a:solidFill>
            </a:rPr>
            <a:t>, per </a:t>
          </a:r>
          <a:r>
            <a:rPr lang="en-US" b="0" i="0" dirty="0" err="1">
              <a:solidFill>
                <a:srgbClr val="FF0000"/>
              </a:solidFill>
            </a:rPr>
            <a:t>voi</a:t>
          </a:r>
          <a:r>
            <a:rPr lang="en-US" b="0" i="0" dirty="0">
              <a:solidFill>
                <a:srgbClr val="FF0000"/>
              </a:solidFill>
            </a:rPr>
            <a:t>, il Natale ha un </a:t>
          </a:r>
          <a:r>
            <a:rPr lang="en-US" b="0" i="0" dirty="0" err="1">
              <a:solidFill>
                <a:srgbClr val="FF0000"/>
              </a:solidFill>
            </a:rPr>
            <a:t>potere</a:t>
          </a:r>
          <a:r>
            <a:rPr lang="en-US" b="0" i="0" dirty="0">
              <a:solidFill>
                <a:srgbClr val="FF0000"/>
              </a:solidFill>
            </a:rPr>
            <a:t> </a:t>
          </a:r>
          <a:r>
            <a:rPr lang="en-US" b="0" i="0" dirty="0" err="1">
              <a:solidFill>
                <a:srgbClr val="FF0000"/>
              </a:solidFill>
            </a:rPr>
            <a:t>vero</a:t>
          </a:r>
          <a:r>
            <a:rPr lang="en-US" b="0" i="0" dirty="0">
              <a:solidFill>
                <a:srgbClr val="FF0000"/>
              </a:solidFill>
            </a:rPr>
            <a:t>: </a:t>
          </a:r>
          <a:r>
            <a:rPr lang="en-US" b="0" i="0" dirty="0" err="1">
              <a:solidFill>
                <a:srgbClr val="FF0000"/>
              </a:solidFill>
            </a:rPr>
            <a:t>tutto</a:t>
          </a:r>
          <a:r>
            <a:rPr lang="en-US" b="0" i="0" dirty="0">
              <a:solidFill>
                <a:srgbClr val="FF0000"/>
              </a:solidFill>
            </a:rPr>
            <a:t>, in </a:t>
          </a:r>
          <a:r>
            <a:rPr lang="en-US" b="0" i="0" dirty="0" err="1">
              <a:solidFill>
                <a:srgbClr val="FF0000"/>
              </a:solidFill>
            </a:rPr>
            <a:t>questa</a:t>
          </a:r>
          <a:r>
            <a:rPr lang="en-US" b="0" i="0" dirty="0">
              <a:solidFill>
                <a:srgbClr val="FF0000"/>
              </a:solidFill>
            </a:rPr>
            <a:t> </a:t>
          </a:r>
          <a:r>
            <a:rPr lang="en-US" b="0" i="0" dirty="0" err="1">
              <a:solidFill>
                <a:srgbClr val="FF0000"/>
              </a:solidFill>
            </a:rPr>
            <a:t>giornata</a:t>
          </a:r>
          <a:r>
            <a:rPr lang="en-US" b="0" i="0" dirty="0">
              <a:solidFill>
                <a:srgbClr val="FF0000"/>
              </a:solidFill>
            </a:rPr>
            <a:t>, </a:t>
          </a:r>
          <a:r>
            <a:rPr lang="en-US" b="0" i="0" dirty="0" err="1">
              <a:solidFill>
                <a:srgbClr val="FF0000"/>
              </a:solidFill>
            </a:rPr>
            <a:t>diventa</a:t>
          </a:r>
          <a:r>
            <a:rPr lang="en-US" b="0" i="0" dirty="0">
              <a:solidFill>
                <a:srgbClr val="FF0000"/>
              </a:solidFill>
            </a:rPr>
            <a:t> </a:t>
          </a:r>
          <a:r>
            <a:rPr lang="en-US" b="0" i="0" dirty="0" err="1">
              <a:solidFill>
                <a:srgbClr val="FF0000"/>
              </a:solidFill>
            </a:rPr>
            <a:t>possibile</a:t>
          </a:r>
          <a:r>
            <a:rPr lang="en-US" b="0" i="0" dirty="0">
              <a:solidFill>
                <a:srgbClr val="FF0000"/>
              </a:solidFill>
            </a:rPr>
            <a:t>, proprio come </a:t>
          </a:r>
          <a:r>
            <a:rPr lang="en-US" b="0" i="0" dirty="0" err="1">
              <a:solidFill>
                <a:srgbClr val="FF0000"/>
              </a:solidFill>
            </a:rPr>
            <a:t>nelle</a:t>
          </a:r>
          <a:r>
            <a:rPr lang="en-US" b="0" i="0" dirty="0">
              <a:solidFill>
                <a:srgbClr val="FF0000"/>
              </a:solidFill>
            </a:rPr>
            <a:t> </a:t>
          </a:r>
          <a:r>
            <a:rPr lang="en-US" b="0" i="0" dirty="0" err="1">
              <a:solidFill>
                <a:srgbClr val="FF0000"/>
              </a:solidFill>
            </a:rPr>
            <a:t>favole</a:t>
          </a:r>
          <a:r>
            <a:rPr lang="en-US" b="0" i="0" dirty="0">
              <a:solidFill>
                <a:srgbClr val="FF0000"/>
              </a:solidFill>
            </a:rPr>
            <a:t> e il Natale è la </a:t>
          </a:r>
          <a:r>
            <a:rPr lang="en-US" b="0" i="0" dirty="0" err="1">
              <a:solidFill>
                <a:srgbClr val="FF0000"/>
              </a:solidFill>
            </a:rPr>
            <a:t>favola</a:t>
          </a:r>
          <a:r>
            <a:rPr lang="en-US" b="0" i="0" dirty="0">
              <a:solidFill>
                <a:srgbClr val="FF0000"/>
              </a:solidFill>
            </a:rPr>
            <a:t> </a:t>
          </a:r>
          <a:r>
            <a:rPr lang="en-US" b="0" i="0" dirty="0" err="1">
              <a:solidFill>
                <a:srgbClr val="FF0000"/>
              </a:solidFill>
            </a:rPr>
            <a:t>più</a:t>
          </a:r>
          <a:r>
            <a:rPr lang="en-US" b="0" i="0" dirty="0">
              <a:solidFill>
                <a:srgbClr val="FF0000"/>
              </a:solidFill>
            </a:rPr>
            <a:t> </a:t>
          </a:r>
          <a:r>
            <a:rPr lang="en-US" b="0" i="0" dirty="0" err="1">
              <a:solidFill>
                <a:srgbClr val="FF0000"/>
              </a:solidFill>
            </a:rPr>
            <a:t>bella</a:t>
          </a:r>
          <a:r>
            <a:rPr lang="en-US" b="0" i="0" dirty="0">
              <a:solidFill>
                <a:srgbClr val="FF0000"/>
              </a:solidFill>
            </a:rPr>
            <a:t>!</a:t>
          </a:r>
          <a:endParaRPr lang="en-US" dirty="0">
            <a:solidFill>
              <a:srgbClr val="FF0000"/>
            </a:solidFill>
          </a:endParaRPr>
        </a:p>
      </dgm:t>
    </dgm:pt>
    <dgm:pt modelId="{581C6787-DD58-4762-B5B8-1C99F836318E}" type="parTrans" cxnId="{BE1AAC46-50C9-4622-AC36-3529EDD9CA00}">
      <dgm:prSet/>
      <dgm:spPr/>
      <dgm:t>
        <a:bodyPr/>
        <a:lstStyle/>
        <a:p>
          <a:endParaRPr lang="en-US"/>
        </a:p>
      </dgm:t>
    </dgm:pt>
    <dgm:pt modelId="{0A64D74B-4B39-4D2D-A42A-8C8CEC927B9E}" type="sibTrans" cxnId="{BE1AAC46-50C9-4622-AC36-3529EDD9CA00}">
      <dgm:prSet/>
      <dgm:spPr/>
      <dgm:t>
        <a:bodyPr/>
        <a:lstStyle/>
        <a:p>
          <a:endParaRPr lang="en-US"/>
        </a:p>
      </dgm:t>
    </dgm:pt>
    <dgm:pt modelId="{28BAB87B-0E24-4CAA-94D3-85DA5568AD84}" type="pres">
      <dgm:prSet presAssocID="{487BB968-C9A6-41AB-946E-B127307183C2}" presName="root" presStyleCnt="0">
        <dgm:presLayoutVars>
          <dgm:dir/>
          <dgm:resizeHandles val="exact"/>
        </dgm:presLayoutVars>
      </dgm:prSet>
      <dgm:spPr/>
    </dgm:pt>
    <dgm:pt modelId="{1C201C48-C6BE-453B-8864-3437E05C7BE9}" type="pres">
      <dgm:prSet presAssocID="{C843355E-F074-410D-B85F-7C8DBEE81EA4}" presName="compNode" presStyleCnt="0"/>
      <dgm:spPr/>
    </dgm:pt>
    <dgm:pt modelId="{3B6591DF-835E-4A2F-8D5F-BA195D6930F2}" type="pres">
      <dgm:prSet presAssocID="{C843355E-F074-410D-B85F-7C8DBEE81EA4}" presName="bgRect" presStyleLbl="bgShp" presStyleIdx="0" presStyleCnt="3"/>
      <dgm:spPr/>
    </dgm:pt>
    <dgm:pt modelId="{BE6C11E5-A493-4B47-8CB4-F51E5ED3190C}" type="pres">
      <dgm:prSet presAssocID="{C843355E-F074-410D-B85F-7C8DBEE81E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ze"/>
        </a:ext>
      </dgm:extLst>
    </dgm:pt>
    <dgm:pt modelId="{2540735A-42BB-45BF-AB21-298349AAC111}" type="pres">
      <dgm:prSet presAssocID="{C843355E-F074-410D-B85F-7C8DBEE81EA4}" presName="spaceRect" presStyleCnt="0"/>
      <dgm:spPr/>
    </dgm:pt>
    <dgm:pt modelId="{937ACD96-BACC-47DD-81AE-C071C1C86DD9}" type="pres">
      <dgm:prSet presAssocID="{C843355E-F074-410D-B85F-7C8DBEE81EA4}" presName="parTx" presStyleLbl="revTx" presStyleIdx="0" presStyleCnt="3">
        <dgm:presLayoutVars>
          <dgm:chMax val="0"/>
          <dgm:chPref val="0"/>
        </dgm:presLayoutVars>
      </dgm:prSet>
      <dgm:spPr/>
    </dgm:pt>
    <dgm:pt modelId="{ED26FC97-F7E8-4298-AFFD-80527F6276B0}" type="pres">
      <dgm:prSet presAssocID="{6BA64CD4-D210-4039-84DF-02A5E4842E2F}" presName="sibTrans" presStyleCnt="0"/>
      <dgm:spPr/>
    </dgm:pt>
    <dgm:pt modelId="{EBA1D252-F33C-4C6C-8D1B-1AD951D53835}" type="pres">
      <dgm:prSet presAssocID="{6CEAF4B2-37AD-44B8-B8D6-5611ADE97ACD}" presName="compNode" presStyleCnt="0"/>
      <dgm:spPr/>
    </dgm:pt>
    <dgm:pt modelId="{133134F2-93B6-4DDE-A01A-CF155E432470}" type="pres">
      <dgm:prSet presAssocID="{6CEAF4B2-37AD-44B8-B8D6-5611ADE97ACD}" presName="bgRect" presStyleLbl="bgShp" presStyleIdx="1" presStyleCnt="3" custLinFactNeighborX="180" custLinFactNeighborY="4365"/>
      <dgm:spPr/>
    </dgm:pt>
    <dgm:pt modelId="{009FEE7D-5101-4D98-8065-97D6120EC823}" type="pres">
      <dgm:prSet presAssocID="{6CEAF4B2-37AD-44B8-B8D6-5611ADE97A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etti Ball"/>
        </a:ext>
      </dgm:extLst>
    </dgm:pt>
    <dgm:pt modelId="{9F7B56E1-8572-435D-AFBA-202CCD1C0662}" type="pres">
      <dgm:prSet presAssocID="{6CEAF4B2-37AD-44B8-B8D6-5611ADE97ACD}" presName="spaceRect" presStyleCnt="0"/>
      <dgm:spPr/>
    </dgm:pt>
    <dgm:pt modelId="{9EF7AF1F-DB93-4274-96F6-EF21CC6E9733}" type="pres">
      <dgm:prSet presAssocID="{6CEAF4B2-37AD-44B8-B8D6-5611ADE97ACD}" presName="parTx" presStyleLbl="revTx" presStyleIdx="1" presStyleCnt="3">
        <dgm:presLayoutVars>
          <dgm:chMax val="0"/>
          <dgm:chPref val="0"/>
        </dgm:presLayoutVars>
      </dgm:prSet>
      <dgm:spPr/>
    </dgm:pt>
    <dgm:pt modelId="{18226A1A-349D-43B9-A3C2-A4F62CAC6F3E}" type="pres">
      <dgm:prSet presAssocID="{6FE54406-C385-46DD-AAA0-FCA6FDACFA9E}" presName="sibTrans" presStyleCnt="0"/>
      <dgm:spPr/>
    </dgm:pt>
    <dgm:pt modelId="{ADC8A4F2-B957-42A1-A8F4-5E5A213AF5E8}" type="pres">
      <dgm:prSet presAssocID="{57FF7F04-8B8F-4C6B-B1E4-4828F816D3E8}" presName="compNode" presStyleCnt="0"/>
      <dgm:spPr/>
    </dgm:pt>
    <dgm:pt modelId="{5EFBA5EF-35E7-43C0-8DEE-63B86844169F}" type="pres">
      <dgm:prSet presAssocID="{57FF7F04-8B8F-4C6B-B1E4-4828F816D3E8}" presName="bgRect" presStyleLbl="bgShp" presStyleIdx="2" presStyleCnt="3"/>
      <dgm:spPr/>
    </dgm:pt>
    <dgm:pt modelId="{ACE14040-85AA-441A-9207-0FA18305EA4D}" type="pres">
      <dgm:prSet presAssocID="{57FF7F04-8B8F-4C6B-B1E4-4828F816D3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urban scene"/>
        </a:ext>
      </dgm:extLst>
    </dgm:pt>
    <dgm:pt modelId="{B6A332EB-16AD-4504-9350-A61A70778330}" type="pres">
      <dgm:prSet presAssocID="{57FF7F04-8B8F-4C6B-B1E4-4828F816D3E8}" presName="spaceRect" presStyleCnt="0"/>
      <dgm:spPr/>
    </dgm:pt>
    <dgm:pt modelId="{0DECBD90-9721-4677-AAFE-E01B87A6178E}" type="pres">
      <dgm:prSet presAssocID="{57FF7F04-8B8F-4C6B-B1E4-4828F816D3E8}" presName="parTx" presStyleLbl="revTx" presStyleIdx="2" presStyleCnt="3">
        <dgm:presLayoutVars>
          <dgm:chMax val="0"/>
          <dgm:chPref val="0"/>
        </dgm:presLayoutVars>
      </dgm:prSet>
      <dgm:spPr/>
    </dgm:pt>
  </dgm:ptLst>
  <dgm:cxnLst>
    <dgm:cxn modelId="{F1C2F300-3671-40D6-BDA2-79BADB6BBDC7}" type="presOf" srcId="{C843355E-F074-410D-B85F-7C8DBEE81EA4}" destId="{937ACD96-BACC-47DD-81AE-C071C1C86DD9}" srcOrd="0" destOrd="0" presId="urn:microsoft.com/office/officeart/2018/2/layout/IconVerticalSolidList"/>
    <dgm:cxn modelId="{305FA70A-6C7F-4E9F-B7C4-A67E540A425A}" type="presOf" srcId="{6CEAF4B2-37AD-44B8-B8D6-5611ADE97ACD}" destId="{9EF7AF1F-DB93-4274-96F6-EF21CC6E9733}" srcOrd="0" destOrd="0" presId="urn:microsoft.com/office/officeart/2018/2/layout/IconVerticalSolidList"/>
    <dgm:cxn modelId="{BE1AAC46-50C9-4622-AC36-3529EDD9CA00}" srcId="{487BB968-C9A6-41AB-946E-B127307183C2}" destId="{57FF7F04-8B8F-4C6B-B1E4-4828F816D3E8}" srcOrd="2" destOrd="0" parTransId="{581C6787-DD58-4762-B5B8-1C99F836318E}" sibTransId="{0A64D74B-4B39-4D2D-A42A-8C8CEC927B9E}"/>
    <dgm:cxn modelId="{E0F41B53-3864-42D5-814D-0F1469A190D7}" srcId="{487BB968-C9A6-41AB-946E-B127307183C2}" destId="{C843355E-F074-410D-B85F-7C8DBEE81EA4}" srcOrd="0" destOrd="0" parTransId="{D5EE9F2D-23B9-4268-A464-A6391D918F88}" sibTransId="{6BA64CD4-D210-4039-84DF-02A5E4842E2F}"/>
    <dgm:cxn modelId="{B200809A-3071-4609-ADD5-4BFE5B236C94}" type="presOf" srcId="{487BB968-C9A6-41AB-946E-B127307183C2}" destId="{28BAB87B-0E24-4CAA-94D3-85DA5568AD84}" srcOrd="0" destOrd="0" presId="urn:microsoft.com/office/officeart/2018/2/layout/IconVerticalSolidList"/>
    <dgm:cxn modelId="{7ED4C29A-8FCF-46BE-BBD9-DBD09ADA5CAD}" srcId="{487BB968-C9A6-41AB-946E-B127307183C2}" destId="{6CEAF4B2-37AD-44B8-B8D6-5611ADE97ACD}" srcOrd="1" destOrd="0" parTransId="{3562EAFD-07FC-4EC7-B9A1-8EFB6D9D4A8D}" sibTransId="{6FE54406-C385-46DD-AAA0-FCA6FDACFA9E}"/>
    <dgm:cxn modelId="{DDEC22BC-3A1F-43CB-B03D-F44A7CC5BAD5}" type="presOf" srcId="{57FF7F04-8B8F-4C6B-B1E4-4828F816D3E8}" destId="{0DECBD90-9721-4677-AAFE-E01B87A6178E}" srcOrd="0" destOrd="0" presId="urn:microsoft.com/office/officeart/2018/2/layout/IconVerticalSolidList"/>
    <dgm:cxn modelId="{ABF86FBF-98A4-4723-845A-03E365328F95}" type="presParOf" srcId="{28BAB87B-0E24-4CAA-94D3-85DA5568AD84}" destId="{1C201C48-C6BE-453B-8864-3437E05C7BE9}" srcOrd="0" destOrd="0" presId="urn:microsoft.com/office/officeart/2018/2/layout/IconVerticalSolidList"/>
    <dgm:cxn modelId="{0471F4BF-74C5-478A-977E-0C756FAE7AD2}" type="presParOf" srcId="{1C201C48-C6BE-453B-8864-3437E05C7BE9}" destId="{3B6591DF-835E-4A2F-8D5F-BA195D6930F2}" srcOrd="0" destOrd="0" presId="urn:microsoft.com/office/officeart/2018/2/layout/IconVerticalSolidList"/>
    <dgm:cxn modelId="{F03CD114-3BD2-496E-9009-479AC329A4FE}" type="presParOf" srcId="{1C201C48-C6BE-453B-8864-3437E05C7BE9}" destId="{BE6C11E5-A493-4B47-8CB4-F51E5ED3190C}" srcOrd="1" destOrd="0" presId="urn:microsoft.com/office/officeart/2018/2/layout/IconVerticalSolidList"/>
    <dgm:cxn modelId="{E17287F2-AAF3-4890-BCD8-5C41FE65007E}" type="presParOf" srcId="{1C201C48-C6BE-453B-8864-3437E05C7BE9}" destId="{2540735A-42BB-45BF-AB21-298349AAC111}" srcOrd="2" destOrd="0" presId="urn:microsoft.com/office/officeart/2018/2/layout/IconVerticalSolidList"/>
    <dgm:cxn modelId="{0590137E-B4F8-4963-BD71-D1B5E922956E}" type="presParOf" srcId="{1C201C48-C6BE-453B-8864-3437E05C7BE9}" destId="{937ACD96-BACC-47DD-81AE-C071C1C86DD9}" srcOrd="3" destOrd="0" presId="urn:microsoft.com/office/officeart/2018/2/layout/IconVerticalSolidList"/>
    <dgm:cxn modelId="{8285DACC-9F0B-49E8-B515-521D42CB7BDA}" type="presParOf" srcId="{28BAB87B-0E24-4CAA-94D3-85DA5568AD84}" destId="{ED26FC97-F7E8-4298-AFFD-80527F6276B0}" srcOrd="1" destOrd="0" presId="urn:microsoft.com/office/officeart/2018/2/layout/IconVerticalSolidList"/>
    <dgm:cxn modelId="{C20F2E1B-E680-46A2-80BB-CABFE0509864}" type="presParOf" srcId="{28BAB87B-0E24-4CAA-94D3-85DA5568AD84}" destId="{EBA1D252-F33C-4C6C-8D1B-1AD951D53835}" srcOrd="2" destOrd="0" presId="urn:microsoft.com/office/officeart/2018/2/layout/IconVerticalSolidList"/>
    <dgm:cxn modelId="{D99C5457-D95F-4377-9567-D4283AF9C290}" type="presParOf" srcId="{EBA1D252-F33C-4C6C-8D1B-1AD951D53835}" destId="{133134F2-93B6-4DDE-A01A-CF155E432470}" srcOrd="0" destOrd="0" presId="urn:microsoft.com/office/officeart/2018/2/layout/IconVerticalSolidList"/>
    <dgm:cxn modelId="{695578B7-E7ED-4188-8317-BEBAAA9B6C74}" type="presParOf" srcId="{EBA1D252-F33C-4C6C-8D1B-1AD951D53835}" destId="{009FEE7D-5101-4D98-8065-97D6120EC823}" srcOrd="1" destOrd="0" presId="urn:microsoft.com/office/officeart/2018/2/layout/IconVerticalSolidList"/>
    <dgm:cxn modelId="{8BB32732-AB4C-427A-8709-775C17F6DF10}" type="presParOf" srcId="{EBA1D252-F33C-4C6C-8D1B-1AD951D53835}" destId="{9F7B56E1-8572-435D-AFBA-202CCD1C0662}" srcOrd="2" destOrd="0" presId="urn:microsoft.com/office/officeart/2018/2/layout/IconVerticalSolidList"/>
    <dgm:cxn modelId="{0BFCE8C3-81BF-4BB6-AD02-4DB9484ED652}" type="presParOf" srcId="{EBA1D252-F33C-4C6C-8D1B-1AD951D53835}" destId="{9EF7AF1F-DB93-4274-96F6-EF21CC6E9733}" srcOrd="3" destOrd="0" presId="urn:microsoft.com/office/officeart/2018/2/layout/IconVerticalSolidList"/>
    <dgm:cxn modelId="{74AC3916-C4E9-4B4D-B876-A63EF572AE00}" type="presParOf" srcId="{28BAB87B-0E24-4CAA-94D3-85DA5568AD84}" destId="{18226A1A-349D-43B9-A3C2-A4F62CAC6F3E}" srcOrd="3" destOrd="0" presId="urn:microsoft.com/office/officeart/2018/2/layout/IconVerticalSolidList"/>
    <dgm:cxn modelId="{13E93CC6-8AB5-47A0-AE27-F6E2D7F66EB6}" type="presParOf" srcId="{28BAB87B-0E24-4CAA-94D3-85DA5568AD84}" destId="{ADC8A4F2-B957-42A1-A8F4-5E5A213AF5E8}" srcOrd="4" destOrd="0" presId="urn:microsoft.com/office/officeart/2018/2/layout/IconVerticalSolidList"/>
    <dgm:cxn modelId="{EDC8EA42-DBC6-47F2-A005-61A906C9AA3E}" type="presParOf" srcId="{ADC8A4F2-B957-42A1-A8F4-5E5A213AF5E8}" destId="{5EFBA5EF-35E7-43C0-8DEE-63B86844169F}" srcOrd="0" destOrd="0" presId="urn:microsoft.com/office/officeart/2018/2/layout/IconVerticalSolidList"/>
    <dgm:cxn modelId="{A5F87DF5-9164-4688-A186-A805A843561C}" type="presParOf" srcId="{ADC8A4F2-B957-42A1-A8F4-5E5A213AF5E8}" destId="{ACE14040-85AA-441A-9207-0FA18305EA4D}" srcOrd="1" destOrd="0" presId="urn:microsoft.com/office/officeart/2018/2/layout/IconVerticalSolidList"/>
    <dgm:cxn modelId="{F3455023-F3C4-4211-9F47-C7391D256F6D}" type="presParOf" srcId="{ADC8A4F2-B957-42A1-A8F4-5E5A213AF5E8}" destId="{B6A332EB-16AD-4504-9350-A61A70778330}" srcOrd="2" destOrd="0" presId="urn:microsoft.com/office/officeart/2018/2/layout/IconVerticalSolidList"/>
    <dgm:cxn modelId="{A95809AC-EBDB-4BA3-98DA-B15EB2F6DF5F}" type="presParOf" srcId="{ADC8A4F2-B957-42A1-A8F4-5E5A213AF5E8}" destId="{0DECBD90-9721-4677-AAFE-E01B87A6178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757C0F-0DB9-4983-AAF5-3D22C4D09255}"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1ED1620B-815D-482C-8098-7D890A74ADB0}">
      <dgm:prSet/>
      <dgm:spPr/>
      <dgm:t>
        <a:bodyPr/>
        <a:lstStyle/>
        <a:p>
          <a:r>
            <a:rPr lang="it-IT" b="0" i="0"/>
            <a:t>5) NATALE HIP-HIP-URRÀ!</a:t>
          </a:r>
          <a:endParaRPr lang="en-US"/>
        </a:p>
      </dgm:t>
    </dgm:pt>
    <dgm:pt modelId="{15A4C40A-CF9D-4124-9BA9-73B748EA11C3}" type="parTrans" cxnId="{FD532028-0D1D-4252-A4B5-BD90C4E4CD1A}">
      <dgm:prSet/>
      <dgm:spPr/>
      <dgm:t>
        <a:bodyPr/>
        <a:lstStyle/>
        <a:p>
          <a:endParaRPr lang="en-US"/>
        </a:p>
      </dgm:t>
    </dgm:pt>
    <dgm:pt modelId="{4F9F9DB2-EEA4-4F5E-A6C1-FC5B7F4E8294}" type="sibTrans" cxnId="{FD532028-0D1D-4252-A4B5-BD90C4E4CD1A}">
      <dgm:prSet/>
      <dgm:spPr/>
      <dgm:t>
        <a:bodyPr/>
        <a:lstStyle/>
        <a:p>
          <a:endParaRPr lang="en-US"/>
        </a:p>
      </dgm:t>
    </dgm:pt>
    <dgm:pt modelId="{54FDCB1C-6557-4AF6-BEC9-9B214C36A613}">
      <dgm:prSet/>
      <dgm:spPr/>
      <dgm:t>
        <a:bodyPr/>
        <a:lstStyle/>
        <a:p>
          <a:r>
            <a:rPr lang="it-IT" b="0" i="0"/>
            <a:t>Per voi il Natale è sinonimo di grande festa, di compagnia e… tanti regali! Sorprese da fare e da ricevere. Aspettate questo momento con impazienza e tanto entusiasmo.</a:t>
          </a:r>
          <a:endParaRPr lang="en-US"/>
        </a:p>
      </dgm:t>
    </dgm:pt>
    <dgm:pt modelId="{36BF94B6-0524-438B-964F-2BD447D0960A}" type="parTrans" cxnId="{B5F24F6D-56C2-48E4-A236-8CFB47E8C92D}">
      <dgm:prSet/>
      <dgm:spPr/>
      <dgm:t>
        <a:bodyPr/>
        <a:lstStyle/>
        <a:p>
          <a:endParaRPr lang="en-US"/>
        </a:p>
      </dgm:t>
    </dgm:pt>
    <dgm:pt modelId="{6AADCA56-B8A5-4014-8410-695B9B96DE1F}" type="sibTrans" cxnId="{B5F24F6D-56C2-48E4-A236-8CFB47E8C92D}">
      <dgm:prSet/>
      <dgm:spPr/>
      <dgm:t>
        <a:bodyPr/>
        <a:lstStyle/>
        <a:p>
          <a:endParaRPr lang="en-US"/>
        </a:p>
      </dgm:t>
    </dgm:pt>
    <dgm:pt modelId="{FAC00E00-B476-4D5B-A8C5-893D77D0B528}">
      <dgm:prSet/>
      <dgm:spPr/>
      <dgm:t>
        <a:bodyPr/>
        <a:lstStyle/>
        <a:p>
          <a:r>
            <a:rPr lang="it-IT" b="0" i="0"/>
            <a:t>Vi piacciono gli addobbi di Natale e tutto ciò che lo ricorda (ghirlande, luminarie, mercatini, cibo tradizionale). Anche se lo spirito natalizio non vi manca (famiglia, condivisione, affetti…), l’idea di prendere un volo e partire potrebbe davvero stuzzicarvi: amate l’avventura e scoprire come si trascorre questa ricorrenza in paesi esotici è per voi un’idea irrinunciabile.</a:t>
          </a:r>
          <a:endParaRPr lang="en-US"/>
        </a:p>
      </dgm:t>
    </dgm:pt>
    <dgm:pt modelId="{AB9803B1-FFDB-4F2F-A3E7-BB69B324486A}" type="parTrans" cxnId="{0E7AA413-9E14-45AA-833C-58C8CFF042EE}">
      <dgm:prSet/>
      <dgm:spPr/>
      <dgm:t>
        <a:bodyPr/>
        <a:lstStyle/>
        <a:p>
          <a:endParaRPr lang="en-US"/>
        </a:p>
      </dgm:t>
    </dgm:pt>
    <dgm:pt modelId="{9E1C40F6-8DDF-411B-824A-AE3125522D38}" type="sibTrans" cxnId="{0E7AA413-9E14-45AA-833C-58C8CFF042EE}">
      <dgm:prSet/>
      <dgm:spPr/>
      <dgm:t>
        <a:bodyPr/>
        <a:lstStyle/>
        <a:p>
          <a:endParaRPr lang="en-US"/>
        </a:p>
      </dgm:t>
    </dgm:pt>
    <dgm:pt modelId="{801E0B11-BE03-433D-B626-FF33AA52E64A}" type="pres">
      <dgm:prSet presAssocID="{78757C0F-0DB9-4983-AAF5-3D22C4D09255}" presName="outerComposite" presStyleCnt="0">
        <dgm:presLayoutVars>
          <dgm:chMax val="5"/>
          <dgm:dir/>
          <dgm:resizeHandles val="exact"/>
        </dgm:presLayoutVars>
      </dgm:prSet>
      <dgm:spPr/>
    </dgm:pt>
    <dgm:pt modelId="{E678149C-40C1-4587-BD6E-7137B90C4B72}" type="pres">
      <dgm:prSet presAssocID="{78757C0F-0DB9-4983-AAF5-3D22C4D09255}" presName="dummyMaxCanvas" presStyleCnt="0">
        <dgm:presLayoutVars/>
      </dgm:prSet>
      <dgm:spPr/>
    </dgm:pt>
    <dgm:pt modelId="{E7A6CD4F-904C-4FA0-8E8F-2361FFEEA5B3}" type="pres">
      <dgm:prSet presAssocID="{78757C0F-0DB9-4983-AAF5-3D22C4D09255}" presName="ThreeNodes_1" presStyleLbl="node1" presStyleIdx="0" presStyleCnt="3">
        <dgm:presLayoutVars>
          <dgm:bulletEnabled val="1"/>
        </dgm:presLayoutVars>
      </dgm:prSet>
      <dgm:spPr/>
    </dgm:pt>
    <dgm:pt modelId="{DD135AC1-0D48-4949-8B17-7D3365C768FD}" type="pres">
      <dgm:prSet presAssocID="{78757C0F-0DB9-4983-AAF5-3D22C4D09255}" presName="ThreeNodes_2" presStyleLbl="node1" presStyleIdx="1" presStyleCnt="3">
        <dgm:presLayoutVars>
          <dgm:bulletEnabled val="1"/>
        </dgm:presLayoutVars>
      </dgm:prSet>
      <dgm:spPr/>
    </dgm:pt>
    <dgm:pt modelId="{48354F15-5F8F-4674-9588-E799B7FA2079}" type="pres">
      <dgm:prSet presAssocID="{78757C0F-0DB9-4983-AAF5-3D22C4D09255}" presName="ThreeNodes_3" presStyleLbl="node1" presStyleIdx="2" presStyleCnt="3">
        <dgm:presLayoutVars>
          <dgm:bulletEnabled val="1"/>
        </dgm:presLayoutVars>
      </dgm:prSet>
      <dgm:spPr/>
    </dgm:pt>
    <dgm:pt modelId="{F915BE32-7A5A-421F-A655-E4D429767AC2}" type="pres">
      <dgm:prSet presAssocID="{78757C0F-0DB9-4983-AAF5-3D22C4D09255}" presName="ThreeConn_1-2" presStyleLbl="fgAccFollowNode1" presStyleIdx="0" presStyleCnt="2">
        <dgm:presLayoutVars>
          <dgm:bulletEnabled val="1"/>
        </dgm:presLayoutVars>
      </dgm:prSet>
      <dgm:spPr/>
    </dgm:pt>
    <dgm:pt modelId="{D3950581-71A3-4CDB-AE13-E6F65A1D057C}" type="pres">
      <dgm:prSet presAssocID="{78757C0F-0DB9-4983-AAF5-3D22C4D09255}" presName="ThreeConn_2-3" presStyleLbl="fgAccFollowNode1" presStyleIdx="1" presStyleCnt="2">
        <dgm:presLayoutVars>
          <dgm:bulletEnabled val="1"/>
        </dgm:presLayoutVars>
      </dgm:prSet>
      <dgm:spPr/>
    </dgm:pt>
    <dgm:pt modelId="{BB7B8012-F0C0-43AC-A1C0-70745A4667FA}" type="pres">
      <dgm:prSet presAssocID="{78757C0F-0DB9-4983-AAF5-3D22C4D09255}" presName="ThreeNodes_1_text" presStyleLbl="node1" presStyleIdx="2" presStyleCnt="3">
        <dgm:presLayoutVars>
          <dgm:bulletEnabled val="1"/>
        </dgm:presLayoutVars>
      </dgm:prSet>
      <dgm:spPr/>
    </dgm:pt>
    <dgm:pt modelId="{ECFF8985-25C9-4841-B08C-BF69664D2719}" type="pres">
      <dgm:prSet presAssocID="{78757C0F-0DB9-4983-AAF5-3D22C4D09255}" presName="ThreeNodes_2_text" presStyleLbl="node1" presStyleIdx="2" presStyleCnt="3">
        <dgm:presLayoutVars>
          <dgm:bulletEnabled val="1"/>
        </dgm:presLayoutVars>
      </dgm:prSet>
      <dgm:spPr/>
    </dgm:pt>
    <dgm:pt modelId="{25844421-D6DC-44E1-9D38-7227F0B7EC86}" type="pres">
      <dgm:prSet presAssocID="{78757C0F-0DB9-4983-AAF5-3D22C4D09255}" presName="ThreeNodes_3_text" presStyleLbl="node1" presStyleIdx="2" presStyleCnt="3">
        <dgm:presLayoutVars>
          <dgm:bulletEnabled val="1"/>
        </dgm:presLayoutVars>
      </dgm:prSet>
      <dgm:spPr/>
    </dgm:pt>
  </dgm:ptLst>
  <dgm:cxnLst>
    <dgm:cxn modelId="{4BD7D201-3D81-4802-949B-97601D704078}" type="presOf" srcId="{FAC00E00-B476-4D5B-A8C5-893D77D0B528}" destId="{48354F15-5F8F-4674-9588-E799B7FA2079}" srcOrd="0" destOrd="0" presId="urn:microsoft.com/office/officeart/2005/8/layout/vProcess5"/>
    <dgm:cxn modelId="{DEC5E006-0586-4B16-A943-96AC5087DE17}" type="presOf" srcId="{78757C0F-0DB9-4983-AAF5-3D22C4D09255}" destId="{801E0B11-BE03-433D-B626-FF33AA52E64A}" srcOrd="0" destOrd="0" presId="urn:microsoft.com/office/officeart/2005/8/layout/vProcess5"/>
    <dgm:cxn modelId="{0E7AA413-9E14-45AA-833C-58C8CFF042EE}" srcId="{78757C0F-0DB9-4983-AAF5-3D22C4D09255}" destId="{FAC00E00-B476-4D5B-A8C5-893D77D0B528}" srcOrd="2" destOrd="0" parTransId="{AB9803B1-FFDB-4F2F-A3E7-BB69B324486A}" sibTransId="{9E1C40F6-8DDF-411B-824A-AE3125522D38}"/>
    <dgm:cxn modelId="{2BFB5B1F-26C7-40DE-81B4-AE9CEC3C8DC4}" type="presOf" srcId="{4F9F9DB2-EEA4-4F5E-A6C1-FC5B7F4E8294}" destId="{F915BE32-7A5A-421F-A655-E4D429767AC2}" srcOrd="0" destOrd="0" presId="urn:microsoft.com/office/officeart/2005/8/layout/vProcess5"/>
    <dgm:cxn modelId="{FD532028-0D1D-4252-A4B5-BD90C4E4CD1A}" srcId="{78757C0F-0DB9-4983-AAF5-3D22C4D09255}" destId="{1ED1620B-815D-482C-8098-7D890A74ADB0}" srcOrd="0" destOrd="0" parTransId="{15A4C40A-CF9D-4124-9BA9-73B748EA11C3}" sibTransId="{4F9F9DB2-EEA4-4F5E-A6C1-FC5B7F4E8294}"/>
    <dgm:cxn modelId="{B515C43C-A026-4ABB-988C-4BDD0465F516}" type="presOf" srcId="{54FDCB1C-6557-4AF6-BEC9-9B214C36A613}" destId="{DD135AC1-0D48-4949-8B17-7D3365C768FD}" srcOrd="0" destOrd="0" presId="urn:microsoft.com/office/officeart/2005/8/layout/vProcess5"/>
    <dgm:cxn modelId="{B5F24F6D-56C2-48E4-A236-8CFB47E8C92D}" srcId="{78757C0F-0DB9-4983-AAF5-3D22C4D09255}" destId="{54FDCB1C-6557-4AF6-BEC9-9B214C36A613}" srcOrd="1" destOrd="0" parTransId="{36BF94B6-0524-438B-964F-2BD447D0960A}" sibTransId="{6AADCA56-B8A5-4014-8410-695B9B96DE1F}"/>
    <dgm:cxn modelId="{6F9FC089-F407-4ED5-9635-D28EE9CCEE58}" type="presOf" srcId="{1ED1620B-815D-482C-8098-7D890A74ADB0}" destId="{BB7B8012-F0C0-43AC-A1C0-70745A4667FA}" srcOrd="1" destOrd="0" presId="urn:microsoft.com/office/officeart/2005/8/layout/vProcess5"/>
    <dgm:cxn modelId="{B3FD469C-B835-4016-B748-28ED655FCF0E}" type="presOf" srcId="{54FDCB1C-6557-4AF6-BEC9-9B214C36A613}" destId="{ECFF8985-25C9-4841-B08C-BF69664D2719}" srcOrd="1" destOrd="0" presId="urn:microsoft.com/office/officeart/2005/8/layout/vProcess5"/>
    <dgm:cxn modelId="{EBD438A9-0BDE-4A66-BF0A-3DA9BC398721}" type="presOf" srcId="{FAC00E00-B476-4D5B-A8C5-893D77D0B528}" destId="{25844421-D6DC-44E1-9D38-7227F0B7EC86}" srcOrd="1" destOrd="0" presId="urn:microsoft.com/office/officeart/2005/8/layout/vProcess5"/>
    <dgm:cxn modelId="{3490D6DC-053C-49C8-9A2E-DC68FE7BB5D3}" type="presOf" srcId="{6AADCA56-B8A5-4014-8410-695B9B96DE1F}" destId="{D3950581-71A3-4CDB-AE13-E6F65A1D057C}" srcOrd="0" destOrd="0" presId="urn:microsoft.com/office/officeart/2005/8/layout/vProcess5"/>
    <dgm:cxn modelId="{04E431EB-1175-4FE4-A03D-8CB6CD1E2E63}" type="presOf" srcId="{1ED1620B-815D-482C-8098-7D890A74ADB0}" destId="{E7A6CD4F-904C-4FA0-8E8F-2361FFEEA5B3}" srcOrd="0" destOrd="0" presId="urn:microsoft.com/office/officeart/2005/8/layout/vProcess5"/>
    <dgm:cxn modelId="{836735B8-8AB4-45FD-9D4F-D69EBACA5D86}" type="presParOf" srcId="{801E0B11-BE03-433D-B626-FF33AA52E64A}" destId="{E678149C-40C1-4587-BD6E-7137B90C4B72}" srcOrd="0" destOrd="0" presId="urn:microsoft.com/office/officeart/2005/8/layout/vProcess5"/>
    <dgm:cxn modelId="{97AC7A2C-9572-4D65-A6E8-F008DFD26C4B}" type="presParOf" srcId="{801E0B11-BE03-433D-B626-FF33AA52E64A}" destId="{E7A6CD4F-904C-4FA0-8E8F-2361FFEEA5B3}" srcOrd="1" destOrd="0" presId="urn:microsoft.com/office/officeart/2005/8/layout/vProcess5"/>
    <dgm:cxn modelId="{26A49D75-9115-40C4-B4D3-D8395470977B}" type="presParOf" srcId="{801E0B11-BE03-433D-B626-FF33AA52E64A}" destId="{DD135AC1-0D48-4949-8B17-7D3365C768FD}" srcOrd="2" destOrd="0" presId="urn:microsoft.com/office/officeart/2005/8/layout/vProcess5"/>
    <dgm:cxn modelId="{F4A182C9-8744-455B-8489-88BF35E4EB1C}" type="presParOf" srcId="{801E0B11-BE03-433D-B626-FF33AA52E64A}" destId="{48354F15-5F8F-4674-9588-E799B7FA2079}" srcOrd="3" destOrd="0" presId="urn:microsoft.com/office/officeart/2005/8/layout/vProcess5"/>
    <dgm:cxn modelId="{599E1135-A148-4495-BA60-2254B616A8DC}" type="presParOf" srcId="{801E0B11-BE03-433D-B626-FF33AA52E64A}" destId="{F915BE32-7A5A-421F-A655-E4D429767AC2}" srcOrd="4" destOrd="0" presId="urn:microsoft.com/office/officeart/2005/8/layout/vProcess5"/>
    <dgm:cxn modelId="{D1E7BDD1-D572-46BC-81A5-F07E6973BBCC}" type="presParOf" srcId="{801E0B11-BE03-433D-B626-FF33AA52E64A}" destId="{D3950581-71A3-4CDB-AE13-E6F65A1D057C}" srcOrd="5" destOrd="0" presId="urn:microsoft.com/office/officeart/2005/8/layout/vProcess5"/>
    <dgm:cxn modelId="{5E97D15D-0468-42EF-8904-D288A60A6A08}" type="presParOf" srcId="{801E0B11-BE03-433D-B626-FF33AA52E64A}" destId="{BB7B8012-F0C0-43AC-A1C0-70745A4667FA}" srcOrd="6" destOrd="0" presId="urn:microsoft.com/office/officeart/2005/8/layout/vProcess5"/>
    <dgm:cxn modelId="{B5B52785-6C84-40AC-8C12-0C81FABBD80E}" type="presParOf" srcId="{801E0B11-BE03-433D-B626-FF33AA52E64A}" destId="{ECFF8985-25C9-4841-B08C-BF69664D2719}" srcOrd="7" destOrd="0" presId="urn:microsoft.com/office/officeart/2005/8/layout/vProcess5"/>
    <dgm:cxn modelId="{6595ABAA-AF7F-4C5E-8366-618463EA60E0}" type="presParOf" srcId="{801E0B11-BE03-433D-B626-FF33AA52E64A}" destId="{25844421-D6DC-44E1-9D38-7227F0B7EC86}"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52894D-64BD-47D6-B077-5FD4C972E1C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362CBD8-8FE1-4979-8D27-9D1E0EF32145}">
      <dgm:prSet/>
      <dgm:spPr/>
      <dgm:t>
        <a:bodyPr/>
        <a:lstStyle/>
        <a:p>
          <a:r>
            <a:rPr lang="en-US" b="0" i="0" dirty="0"/>
            <a:t>6) IL PIACERE DELLA TRADIZIONE</a:t>
          </a:r>
          <a:endParaRPr lang="en-US" dirty="0"/>
        </a:p>
      </dgm:t>
    </dgm:pt>
    <dgm:pt modelId="{DF29F079-A360-4A61-9A13-F0020CB8CB62}" type="parTrans" cxnId="{9402AB25-1F7D-4A33-8754-F8EE90827734}">
      <dgm:prSet/>
      <dgm:spPr/>
      <dgm:t>
        <a:bodyPr/>
        <a:lstStyle/>
        <a:p>
          <a:endParaRPr lang="en-US"/>
        </a:p>
      </dgm:t>
    </dgm:pt>
    <dgm:pt modelId="{0051E519-5FD7-43EB-9079-13A367B55238}" type="sibTrans" cxnId="{9402AB25-1F7D-4A33-8754-F8EE90827734}">
      <dgm:prSet/>
      <dgm:spPr/>
      <dgm:t>
        <a:bodyPr/>
        <a:lstStyle/>
        <a:p>
          <a:endParaRPr lang="en-US"/>
        </a:p>
      </dgm:t>
    </dgm:pt>
    <dgm:pt modelId="{9084F5AA-1940-428D-B460-BB40E5AA966C}">
      <dgm:prSet/>
      <dgm:spPr/>
      <dgm:t>
        <a:bodyPr/>
        <a:lstStyle/>
        <a:p>
          <a:r>
            <a:rPr lang="en-US" b="0" i="0"/>
            <a:t>Sarà che siete un po’ nostalgici ma per voi il Natale è una giornata speciale. Anche da adulti, ne subite il fascino: a patto di essere circondati da affetti e persone care, proprio come vuole la tradizione.</a:t>
          </a:r>
          <a:endParaRPr lang="en-US"/>
        </a:p>
      </dgm:t>
    </dgm:pt>
    <dgm:pt modelId="{79E390C8-9821-4D54-AFDD-162951BD74A7}" type="parTrans" cxnId="{299C0D9A-F375-48C5-8F5E-7EF301408ECE}">
      <dgm:prSet/>
      <dgm:spPr/>
      <dgm:t>
        <a:bodyPr/>
        <a:lstStyle/>
        <a:p>
          <a:endParaRPr lang="en-US"/>
        </a:p>
      </dgm:t>
    </dgm:pt>
    <dgm:pt modelId="{1F2A779C-9552-4FAA-B8A2-4994164A6A5C}" type="sibTrans" cxnId="{299C0D9A-F375-48C5-8F5E-7EF301408ECE}">
      <dgm:prSet/>
      <dgm:spPr/>
      <dgm:t>
        <a:bodyPr/>
        <a:lstStyle/>
        <a:p>
          <a:endParaRPr lang="en-US"/>
        </a:p>
      </dgm:t>
    </dgm:pt>
    <dgm:pt modelId="{99227C3E-13A6-4AD2-A066-1C89A70D0F65}">
      <dgm:prSet/>
      <dgm:spPr/>
      <dgm:t>
        <a:bodyPr/>
        <a:lstStyle/>
        <a:p>
          <a:r>
            <a:rPr lang="en-US" b="0" i="0"/>
            <a:t>L’idea di fare opere di bene vi attira: amate la beneficenza e la gentilezza. Nel periodo di Natale siete più predisposti al perdono, tanto da passare su agli screzi e alle scaramucce con i familiari.</a:t>
          </a:r>
          <a:endParaRPr lang="en-US"/>
        </a:p>
      </dgm:t>
    </dgm:pt>
    <dgm:pt modelId="{7680275F-7F68-4068-85E5-17F66C958515}" type="parTrans" cxnId="{D801BDFB-6EC4-4F9B-8556-9ED877C7A58D}">
      <dgm:prSet/>
      <dgm:spPr/>
      <dgm:t>
        <a:bodyPr/>
        <a:lstStyle/>
        <a:p>
          <a:endParaRPr lang="en-US"/>
        </a:p>
      </dgm:t>
    </dgm:pt>
    <dgm:pt modelId="{EAA1A774-CD08-4FD3-BD96-7CA651D9DB06}" type="sibTrans" cxnId="{D801BDFB-6EC4-4F9B-8556-9ED877C7A58D}">
      <dgm:prSet/>
      <dgm:spPr/>
      <dgm:t>
        <a:bodyPr/>
        <a:lstStyle/>
        <a:p>
          <a:endParaRPr lang="en-US"/>
        </a:p>
      </dgm:t>
    </dgm:pt>
    <dgm:pt modelId="{667774DA-F5AB-47FA-971B-D7F62203DAE6}">
      <dgm:prSet/>
      <dgm:spPr/>
      <dgm:t>
        <a:bodyPr/>
        <a:lstStyle/>
        <a:p>
          <a:r>
            <a:rPr lang="en-US" b="0" i="0"/>
            <a:t>Vi piace tutto del Natale ma soprattutto i piatti laboriosi che si mangiano solo in questo periodo, l’apertura dei regali a mezzanotte… Calore e intimità tra persone con cui non si deve fingere. E gli screzi durante il pranzo coi parenti? Guai se mancassero: sennò che Natale sarebbe?</a:t>
          </a:r>
          <a:endParaRPr lang="en-US"/>
        </a:p>
      </dgm:t>
    </dgm:pt>
    <dgm:pt modelId="{0E2CF609-2E50-4AA8-BB41-9D7CDEB33F25}" type="parTrans" cxnId="{C41CB519-913A-40ED-9EC2-5E1BE5E94A3D}">
      <dgm:prSet/>
      <dgm:spPr/>
      <dgm:t>
        <a:bodyPr/>
        <a:lstStyle/>
        <a:p>
          <a:endParaRPr lang="en-US"/>
        </a:p>
      </dgm:t>
    </dgm:pt>
    <dgm:pt modelId="{7CFF9493-3059-42BB-ABC2-7DAC7AA4B5CE}" type="sibTrans" cxnId="{C41CB519-913A-40ED-9EC2-5E1BE5E94A3D}">
      <dgm:prSet/>
      <dgm:spPr/>
      <dgm:t>
        <a:bodyPr/>
        <a:lstStyle/>
        <a:p>
          <a:endParaRPr lang="en-US"/>
        </a:p>
      </dgm:t>
    </dgm:pt>
    <dgm:pt modelId="{6F451B7E-779F-4076-BAE4-55FCBE5775EC}" type="pres">
      <dgm:prSet presAssocID="{3452894D-64BD-47D6-B077-5FD4C972E1CB}" presName="outerComposite" presStyleCnt="0">
        <dgm:presLayoutVars>
          <dgm:chMax val="5"/>
          <dgm:dir/>
          <dgm:resizeHandles val="exact"/>
        </dgm:presLayoutVars>
      </dgm:prSet>
      <dgm:spPr/>
    </dgm:pt>
    <dgm:pt modelId="{F3F4F4EB-017C-4264-8B16-872B70D4A03F}" type="pres">
      <dgm:prSet presAssocID="{3452894D-64BD-47D6-B077-5FD4C972E1CB}" presName="dummyMaxCanvas" presStyleCnt="0">
        <dgm:presLayoutVars/>
      </dgm:prSet>
      <dgm:spPr/>
    </dgm:pt>
    <dgm:pt modelId="{E664C774-7D90-4C45-9FFA-52C9F3CFAACB}" type="pres">
      <dgm:prSet presAssocID="{3452894D-64BD-47D6-B077-5FD4C972E1CB}" presName="FourNodes_1" presStyleLbl="node1" presStyleIdx="0" presStyleCnt="4">
        <dgm:presLayoutVars>
          <dgm:bulletEnabled val="1"/>
        </dgm:presLayoutVars>
      </dgm:prSet>
      <dgm:spPr/>
    </dgm:pt>
    <dgm:pt modelId="{B58E04D9-2053-4EFC-9884-7EEF37FA178B}" type="pres">
      <dgm:prSet presAssocID="{3452894D-64BD-47D6-B077-5FD4C972E1CB}" presName="FourNodes_2" presStyleLbl="node1" presStyleIdx="1" presStyleCnt="4">
        <dgm:presLayoutVars>
          <dgm:bulletEnabled val="1"/>
        </dgm:presLayoutVars>
      </dgm:prSet>
      <dgm:spPr/>
    </dgm:pt>
    <dgm:pt modelId="{2370F89F-1A9A-4B22-9E4C-0D6B5131C22C}" type="pres">
      <dgm:prSet presAssocID="{3452894D-64BD-47D6-B077-5FD4C972E1CB}" presName="FourNodes_3" presStyleLbl="node1" presStyleIdx="2" presStyleCnt="4">
        <dgm:presLayoutVars>
          <dgm:bulletEnabled val="1"/>
        </dgm:presLayoutVars>
      </dgm:prSet>
      <dgm:spPr/>
    </dgm:pt>
    <dgm:pt modelId="{CB8B6FFB-5C7E-4923-BA63-E08837AA1EE0}" type="pres">
      <dgm:prSet presAssocID="{3452894D-64BD-47D6-B077-5FD4C972E1CB}" presName="FourNodes_4" presStyleLbl="node1" presStyleIdx="3" presStyleCnt="4">
        <dgm:presLayoutVars>
          <dgm:bulletEnabled val="1"/>
        </dgm:presLayoutVars>
      </dgm:prSet>
      <dgm:spPr/>
    </dgm:pt>
    <dgm:pt modelId="{0286A531-712F-46C2-B1BA-D3D18100950C}" type="pres">
      <dgm:prSet presAssocID="{3452894D-64BD-47D6-B077-5FD4C972E1CB}" presName="FourConn_1-2" presStyleLbl="fgAccFollowNode1" presStyleIdx="0" presStyleCnt="3">
        <dgm:presLayoutVars>
          <dgm:bulletEnabled val="1"/>
        </dgm:presLayoutVars>
      </dgm:prSet>
      <dgm:spPr/>
    </dgm:pt>
    <dgm:pt modelId="{AF71DF33-8B71-4DBE-8494-5E891197F94D}" type="pres">
      <dgm:prSet presAssocID="{3452894D-64BD-47D6-B077-5FD4C972E1CB}" presName="FourConn_2-3" presStyleLbl="fgAccFollowNode1" presStyleIdx="1" presStyleCnt="3">
        <dgm:presLayoutVars>
          <dgm:bulletEnabled val="1"/>
        </dgm:presLayoutVars>
      </dgm:prSet>
      <dgm:spPr/>
    </dgm:pt>
    <dgm:pt modelId="{8F07B060-CA0B-415F-A302-4F42E081530D}" type="pres">
      <dgm:prSet presAssocID="{3452894D-64BD-47D6-B077-5FD4C972E1CB}" presName="FourConn_3-4" presStyleLbl="fgAccFollowNode1" presStyleIdx="2" presStyleCnt="3">
        <dgm:presLayoutVars>
          <dgm:bulletEnabled val="1"/>
        </dgm:presLayoutVars>
      </dgm:prSet>
      <dgm:spPr/>
    </dgm:pt>
    <dgm:pt modelId="{2679B625-8A91-4CDF-9391-B84F86E1D89A}" type="pres">
      <dgm:prSet presAssocID="{3452894D-64BD-47D6-B077-5FD4C972E1CB}" presName="FourNodes_1_text" presStyleLbl="node1" presStyleIdx="3" presStyleCnt="4">
        <dgm:presLayoutVars>
          <dgm:bulletEnabled val="1"/>
        </dgm:presLayoutVars>
      </dgm:prSet>
      <dgm:spPr/>
    </dgm:pt>
    <dgm:pt modelId="{3DEFAACF-6B79-4460-9C0A-14F06FEDA471}" type="pres">
      <dgm:prSet presAssocID="{3452894D-64BD-47D6-B077-5FD4C972E1CB}" presName="FourNodes_2_text" presStyleLbl="node1" presStyleIdx="3" presStyleCnt="4">
        <dgm:presLayoutVars>
          <dgm:bulletEnabled val="1"/>
        </dgm:presLayoutVars>
      </dgm:prSet>
      <dgm:spPr/>
    </dgm:pt>
    <dgm:pt modelId="{F8C27091-4E06-4A88-97B7-3F8E3F5CA1D6}" type="pres">
      <dgm:prSet presAssocID="{3452894D-64BD-47D6-B077-5FD4C972E1CB}" presName="FourNodes_3_text" presStyleLbl="node1" presStyleIdx="3" presStyleCnt="4">
        <dgm:presLayoutVars>
          <dgm:bulletEnabled val="1"/>
        </dgm:presLayoutVars>
      </dgm:prSet>
      <dgm:spPr/>
    </dgm:pt>
    <dgm:pt modelId="{C40A85FF-D5B7-40A0-BE2D-CF281DFB0711}" type="pres">
      <dgm:prSet presAssocID="{3452894D-64BD-47D6-B077-5FD4C972E1CB}" presName="FourNodes_4_text" presStyleLbl="node1" presStyleIdx="3" presStyleCnt="4">
        <dgm:presLayoutVars>
          <dgm:bulletEnabled val="1"/>
        </dgm:presLayoutVars>
      </dgm:prSet>
      <dgm:spPr/>
    </dgm:pt>
  </dgm:ptLst>
  <dgm:cxnLst>
    <dgm:cxn modelId="{62FEC302-D2A2-4A58-9F5B-BD2F13C11452}" type="presOf" srcId="{99227C3E-13A6-4AD2-A066-1C89A70D0F65}" destId="{2370F89F-1A9A-4B22-9E4C-0D6B5131C22C}" srcOrd="0" destOrd="0" presId="urn:microsoft.com/office/officeart/2005/8/layout/vProcess5"/>
    <dgm:cxn modelId="{C41CB519-913A-40ED-9EC2-5E1BE5E94A3D}" srcId="{3452894D-64BD-47D6-B077-5FD4C972E1CB}" destId="{667774DA-F5AB-47FA-971B-D7F62203DAE6}" srcOrd="3" destOrd="0" parTransId="{0E2CF609-2E50-4AA8-BB41-9D7CDEB33F25}" sibTransId="{7CFF9493-3059-42BB-ABC2-7DAC7AA4B5CE}"/>
    <dgm:cxn modelId="{91AA4322-0EEE-46C8-89A2-A7E3D1337692}" type="presOf" srcId="{B362CBD8-8FE1-4979-8D27-9D1E0EF32145}" destId="{E664C774-7D90-4C45-9FFA-52C9F3CFAACB}" srcOrd="0" destOrd="0" presId="urn:microsoft.com/office/officeart/2005/8/layout/vProcess5"/>
    <dgm:cxn modelId="{9402AB25-1F7D-4A33-8754-F8EE90827734}" srcId="{3452894D-64BD-47D6-B077-5FD4C972E1CB}" destId="{B362CBD8-8FE1-4979-8D27-9D1E0EF32145}" srcOrd="0" destOrd="0" parTransId="{DF29F079-A360-4A61-9A13-F0020CB8CB62}" sibTransId="{0051E519-5FD7-43EB-9079-13A367B55238}"/>
    <dgm:cxn modelId="{71AB0B29-9760-438A-9F35-202587E58B11}" type="presOf" srcId="{EAA1A774-CD08-4FD3-BD96-7CA651D9DB06}" destId="{8F07B060-CA0B-415F-A302-4F42E081530D}" srcOrd="0" destOrd="0" presId="urn:microsoft.com/office/officeart/2005/8/layout/vProcess5"/>
    <dgm:cxn modelId="{A061892D-2CBE-4ECC-8E2E-9CB44498EC86}" type="presOf" srcId="{667774DA-F5AB-47FA-971B-D7F62203DAE6}" destId="{C40A85FF-D5B7-40A0-BE2D-CF281DFB0711}" srcOrd="1" destOrd="0" presId="urn:microsoft.com/office/officeart/2005/8/layout/vProcess5"/>
    <dgm:cxn modelId="{165AE13E-652C-4D61-BE40-49B6454E36E5}" type="presOf" srcId="{1F2A779C-9552-4FAA-B8A2-4994164A6A5C}" destId="{AF71DF33-8B71-4DBE-8494-5E891197F94D}" srcOrd="0" destOrd="0" presId="urn:microsoft.com/office/officeart/2005/8/layout/vProcess5"/>
    <dgm:cxn modelId="{9D8CCC5C-EB92-40E8-94CB-6DC942124703}" type="presOf" srcId="{B362CBD8-8FE1-4979-8D27-9D1E0EF32145}" destId="{2679B625-8A91-4CDF-9391-B84F86E1D89A}" srcOrd="1" destOrd="0" presId="urn:microsoft.com/office/officeart/2005/8/layout/vProcess5"/>
    <dgm:cxn modelId="{AA642766-A2CF-4F0F-B3B7-A6A26FD69A5D}" type="presOf" srcId="{9084F5AA-1940-428D-B460-BB40E5AA966C}" destId="{B58E04D9-2053-4EFC-9884-7EEF37FA178B}" srcOrd="0" destOrd="0" presId="urn:microsoft.com/office/officeart/2005/8/layout/vProcess5"/>
    <dgm:cxn modelId="{5D4A394F-5B29-4268-A834-F4877023C843}" type="presOf" srcId="{3452894D-64BD-47D6-B077-5FD4C972E1CB}" destId="{6F451B7E-779F-4076-BAE4-55FCBE5775EC}" srcOrd="0" destOrd="0" presId="urn:microsoft.com/office/officeart/2005/8/layout/vProcess5"/>
    <dgm:cxn modelId="{35C4BC52-0F24-4278-98D3-CACDCBDEF848}" type="presOf" srcId="{0051E519-5FD7-43EB-9079-13A367B55238}" destId="{0286A531-712F-46C2-B1BA-D3D18100950C}" srcOrd="0" destOrd="0" presId="urn:microsoft.com/office/officeart/2005/8/layout/vProcess5"/>
    <dgm:cxn modelId="{CF747454-0A04-428C-BAD6-0A108DA0895D}" type="presOf" srcId="{9084F5AA-1940-428D-B460-BB40E5AA966C}" destId="{3DEFAACF-6B79-4460-9C0A-14F06FEDA471}" srcOrd="1" destOrd="0" presId="urn:microsoft.com/office/officeart/2005/8/layout/vProcess5"/>
    <dgm:cxn modelId="{B8A41994-2E24-453B-88A5-65B5A078665C}" type="presOf" srcId="{667774DA-F5AB-47FA-971B-D7F62203DAE6}" destId="{CB8B6FFB-5C7E-4923-BA63-E08837AA1EE0}" srcOrd="0" destOrd="0" presId="urn:microsoft.com/office/officeart/2005/8/layout/vProcess5"/>
    <dgm:cxn modelId="{299C0D9A-F375-48C5-8F5E-7EF301408ECE}" srcId="{3452894D-64BD-47D6-B077-5FD4C972E1CB}" destId="{9084F5AA-1940-428D-B460-BB40E5AA966C}" srcOrd="1" destOrd="0" parTransId="{79E390C8-9821-4D54-AFDD-162951BD74A7}" sibTransId="{1F2A779C-9552-4FAA-B8A2-4994164A6A5C}"/>
    <dgm:cxn modelId="{37E3EBA9-BE67-4CBD-A7AE-AAF6B2081CB7}" type="presOf" srcId="{99227C3E-13A6-4AD2-A066-1C89A70D0F65}" destId="{F8C27091-4E06-4A88-97B7-3F8E3F5CA1D6}" srcOrd="1" destOrd="0" presId="urn:microsoft.com/office/officeart/2005/8/layout/vProcess5"/>
    <dgm:cxn modelId="{D801BDFB-6EC4-4F9B-8556-9ED877C7A58D}" srcId="{3452894D-64BD-47D6-B077-5FD4C972E1CB}" destId="{99227C3E-13A6-4AD2-A066-1C89A70D0F65}" srcOrd="2" destOrd="0" parTransId="{7680275F-7F68-4068-85E5-17F66C958515}" sibTransId="{EAA1A774-CD08-4FD3-BD96-7CA651D9DB06}"/>
    <dgm:cxn modelId="{987BDD0B-15B5-43EA-BA3C-DCB67440AEB7}" type="presParOf" srcId="{6F451B7E-779F-4076-BAE4-55FCBE5775EC}" destId="{F3F4F4EB-017C-4264-8B16-872B70D4A03F}" srcOrd="0" destOrd="0" presId="urn:microsoft.com/office/officeart/2005/8/layout/vProcess5"/>
    <dgm:cxn modelId="{75E2E29C-0A20-4A26-B242-D80440EF50A5}" type="presParOf" srcId="{6F451B7E-779F-4076-BAE4-55FCBE5775EC}" destId="{E664C774-7D90-4C45-9FFA-52C9F3CFAACB}" srcOrd="1" destOrd="0" presId="urn:microsoft.com/office/officeart/2005/8/layout/vProcess5"/>
    <dgm:cxn modelId="{E136D61F-D055-46FC-9360-7ACC7E0E473A}" type="presParOf" srcId="{6F451B7E-779F-4076-BAE4-55FCBE5775EC}" destId="{B58E04D9-2053-4EFC-9884-7EEF37FA178B}" srcOrd="2" destOrd="0" presId="urn:microsoft.com/office/officeart/2005/8/layout/vProcess5"/>
    <dgm:cxn modelId="{8B9C5C84-0A17-42A6-98A1-ED21BF502DE3}" type="presParOf" srcId="{6F451B7E-779F-4076-BAE4-55FCBE5775EC}" destId="{2370F89F-1A9A-4B22-9E4C-0D6B5131C22C}" srcOrd="3" destOrd="0" presId="urn:microsoft.com/office/officeart/2005/8/layout/vProcess5"/>
    <dgm:cxn modelId="{3BBC7F51-5F50-4532-A38A-926AD41121DF}" type="presParOf" srcId="{6F451B7E-779F-4076-BAE4-55FCBE5775EC}" destId="{CB8B6FFB-5C7E-4923-BA63-E08837AA1EE0}" srcOrd="4" destOrd="0" presId="urn:microsoft.com/office/officeart/2005/8/layout/vProcess5"/>
    <dgm:cxn modelId="{7A2B2691-D6F2-45C4-80E2-C8672C042E4C}" type="presParOf" srcId="{6F451B7E-779F-4076-BAE4-55FCBE5775EC}" destId="{0286A531-712F-46C2-B1BA-D3D18100950C}" srcOrd="5" destOrd="0" presId="urn:microsoft.com/office/officeart/2005/8/layout/vProcess5"/>
    <dgm:cxn modelId="{D7C1E4A8-06E7-4A5E-8EBA-AA8D7EB3ECB7}" type="presParOf" srcId="{6F451B7E-779F-4076-BAE4-55FCBE5775EC}" destId="{AF71DF33-8B71-4DBE-8494-5E891197F94D}" srcOrd="6" destOrd="0" presId="urn:microsoft.com/office/officeart/2005/8/layout/vProcess5"/>
    <dgm:cxn modelId="{E7AEB276-B402-47E9-912A-B0AF2A0AD006}" type="presParOf" srcId="{6F451B7E-779F-4076-BAE4-55FCBE5775EC}" destId="{8F07B060-CA0B-415F-A302-4F42E081530D}" srcOrd="7" destOrd="0" presId="urn:microsoft.com/office/officeart/2005/8/layout/vProcess5"/>
    <dgm:cxn modelId="{956A8A08-C5D9-4AAA-AD5C-3A9F15088475}" type="presParOf" srcId="{6F451B7E-779F-4076-BAE4-55FCBE5775EC}" destId="{2679B625-8A91-4CDF-9391-B84F86E1D89A}" srcOrd="8" destOrd="0" presId="urn:microsoft.com/office/officeart/2005/8/layout/vProcess5"/>
    <dgm:cxn modelId="{EAA830AD-6746-4D6D-9526-057EBD27FC50}" type="presParOf" srcId="{6F451B7E-779F-4076-BAE4-55FCBE5775EC}" destId="{3DEFAACF-6B79-4460-9C0A-14F06FEDA471}" srcOrd="9" destOrd="0" presId="urn:microsoft.com/office/officeart/2005/8/layout/vProcess5"/>
    <dgm:cxn modelId="{2C78E873-FCAC-4C98-AE75-5F1D7D08A457}" type="presParOf" srcId="{6F451B7E-779F-4076-BAE4-55FCBE5775EC}" destId="{F8C27091-4E06-4A88-97B7-3F8E3F5CA1D6}" srcOrd="10" destOrd="0" presId="urn:microsoft.com/office/officeart/2005/8/layout/vProcess5"/>
    <dgm:cxn modelId="{61C7617E-DCC2-415A-92FA-DD51997FC45D}" type="presParOf" srcId="{6F451B7E-779F-4076-BAE4-55FCBE5775EC}" destId="{C40A85FF-D5B7-40A0-BE2D-CF281DFB0711}"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C7A6D-1C81-4081-8E10-4DA9C85BA67A}"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21BDA45E-6BAD-4A2F-A794-4FDEC50FA536}">
      <dgm:prSet/>
      <dgm:spPr/>
      <dgm:t>
        <a:bodyPr/>
        <a:lstStyle/>
        <a:p>
          <a:r>
            <a:rPr lang="it-IT" b="1" u="sng" dirty="0"/>
            <a:t>Durante il Natale, emergono molte sfumature delle nostre</a:t>
          </a:r>
          <a:r>
            <a:rPr lang="it-IT" b="1" dirty="0"/>
            <a:t> emozioni e interazioni umane. </a:t>
          </a:r>
          <a:endParaRPr lang="en-US" dirty="0"/>
        </a:p>
      </dgm:t>
    </dgm:pt>
    <dgm:pt modelId="{9789B5A8-1F87-40F7-A4EE-C77227627E94}" type="parTrans" cxnId="{D479FCEC-85C3-4E56-8EAF-D800EC72352D}">
      <dgm:prSet/>
      <dgm:spPr/>
      <dgm:t>
        <a:bodyPr/>
        <a:lstStyle/>
        <a:p>
          <a:endParaRPr lang="en-US"/>
        </a:p>
      </dgm:t>
    </dgm:pt>
    <dgm:pt modelId="{7D7A0841-F7F1-4182-9CFA-294428D69A29}" type="sibTrans" cxnId="{D479FCEC-85C3-4E56-8EAF-D800EC72352D}">
      <dgm:prSet/>
      <dgm:spPr/>
      <dgm:t>
        <a:bodyPr/>
        <a:lstStyle/>
        <a:p>
          <a:endParaRPr lang="en-US"/>
        </a:p>
      </dgm:t>
    </dgm:pt>
    <dgm:pt modelId="{6599E25C-DFFA-44D1-A817-2D68E24DC996}">
      <dgm:prSet/>
      <dgm:spPr/>
      <dgm:t>
        <a:bodyPr/>
        <a:lstStyle/>
        <a:p>
          <a:r>
            <a:rPr lang="it-IT" b="1"/>
            <a:t>È come se fosse un punto d’incontro di dualità eternamente congiunte ma separate: l’oscurità della notte e la luminosità della coscienza.</a:t>
          </a:r>
          <a:endParaRPr lang="en-US"/>
        </a:p>
      </dgm:t>
    </dgm:pt>
    <dgm:pt modelId="{189F96C2-4753-47EF-969B-F752B6AE130E}" type="parTrans" cxnId="{F11D4914-3770-4CD8-9266-F4526320AD1D}">
      <dgm:prSet/>
      <dgm:spPr/>
      <dgm:t>
        <a:bodyPr/>
        <a:lstStyle/>
        <a:p>
          <a:endParaRPr lang="en-US"/>
        </a:p>
      </dgm:t>
    </dgm:pt>
    <dgm:pt modelId="{1039A28E-386C-49E2-9224-D30782FD9D75}" type="sibTrans" cxnId="{F11D4914-3770-4CD8-9266-F4526320AD1D}">
      <dgm:prSet/>
      <dgm:spPr/>
      <dgm:t>
        <a:bodyPr/>
        <a:lstStyle/>
        <a:p>
          <a:endParaRPr lang="en-US"/>
        </a:p>
      </dgm:t>
    </dgm:pt>
    <dgm:pt modelId="{80E976E8-6A1C-4780-B8A7-0227DCE8F668}">
      <dgm:prSet/>
      <dgm:spPr/>
      <dgm:t>
        <a:bodyPr/>
        <a:lstStyle/>
        <a:p>
          <a:r>
            <a:rPr lang="it-IT" b="1"/>
            <a:t>Tuttavia, non tutti vivono il Natale nello stesso modo. </a:t>
          </a:r>
          <a:endParaRPr lang="en-US"/>
        </a:p>
      </dgm:t>
    </dgm:pt>
    <dgm:pt modelId="{521C2184-B6C8-4F8F-A3F0-17DB57D32AF6}" type="parTrans" cxnId="{C305DDB0-642C-451C-B514-097DF9619786}">
      <dgm:prSet/>
      <dgm:spPr/>
      <dgm:t>
        <a:bodyPr/>
        <a:lstStyle/>
        <a:p>
          <a:endParaRPr lang="en-US"/>
        </a:p>
      </dgm:t>
    </dgm:pt>
    <dgm:pt modelId="{2CC34E05-48E4-4350-84B2-37B2C8452614}" type="sibTrans" cxnId="{C305DDB0-642C-451C-B514-097DF9619786}">
      <dgm:prSet/>
      <dgm:spPr/>
      <dgm:t>
        <a:bodyPr/>
        <a:lstStyle/>
        <a:p>
          <a:endParaRPr lang="en-US"/>
        </a:p>
      </dgm:t>
    </dgm:pt>
    <dgm:pt modelId="{6668BE54-8733-4E6A-8891-4E02317E95A8}">
      <dgm:prSet/>
      <dgm:spPr/>
      <dgm:t>
        <a:bodyPr/>
        <a:lstStyle/>
        <a:p>
          <a:r>
            <a:rPr lang="it-IT" b="1"/>
            <a:t>Mentre alcuni adorano passare il tempo con la famiglia, altri si trovano a fronteggiare la festività con parenti con cui non hanno nulla in comune e che raramente vedono.</a:t>
          </a:r>
          <a:endParaRPr lang="en-US"/>
        </a:p>
      </dgm:t>
    </dgm:pt>
    <dgm:pt modelId="{3696227F-9598-4959-B8E3-479CD3649FA3}" type="parTrans" cxnId="{8BF081C8-518D-4377-96DF-B4324E32B667}">
      <dgm:prSet/>
      <dgm:spPr/>
      <dgm:t>
        <a:bodyPr/>
        <a:lstStyle/>
        <a:p>
          <a:endParaRPr lang="en-US"/>
        </a:p>
      </dgm:t>
    </dgm:pt>
    <dgm:pt modelId="{057283E5-0C44-45B9-A76F-D0A457999974}" type="sibTrans" cxnId="{8BF081C8-518D-4377-96DF-B4324E32B667}">
      <dgm:prSet/>
      <dgm:spPr/>
      <dgm:t>
        <a:bodyPr/>
        <a:lstStyle/>
        <a:p>
          <a:endParaRPr lang="en-US"/>
        </a:p>
      </dgm:t>
    </dgm:pt>
    <dgm:pt modelId="{80860F15-B078-4550-A246-1A718CED6271}" type="pres">
      <dgm:prSet presAssocID="{EC2C7A6D-1C81-4081-8E10-4DA9C85BA67A}" presName="diagram" presStyleCnt="0">
        <dgm:presLayoutVars>
          <dgm:dir/>
          <dgm:resizeHandles val="exact"/>
        </dgm:presLayoutVars>
      </dgm:prSet>
      <dgm:spPr/>
    </dgm:pt>
    <dgm:pt modelId="{F8B52530-7A2F-4FBC-8219-9F5A22ABEBE8}" type="pres">
      <dgm:prSet presAssocID="{21BDA45E-6BAD-4A2F-A794-4FDEC50FA536}" presName="node" presStyleLbl="node1" presStyleIdx="0" presStyleCnt="4">
        <dgm:presLayoutVars>
          <dgm:bulletEnabled val="1"/>
        </dgm:presLayoutVars>
      </dgm:prSet>
      <dgm:spPr/>
    </dgm:pt>
    <dgm:pt modelId="{B7339146-7C92-4A57-ADA4-3CB0621FDB76}" type="pres">
      <dgm:prSet presAssocID="{7D7A0841-F7F1-4182-9CFA-294428D69A29}" presName="sibTrans" presStyleLbl="sibTrans2D1" presStyleIdx="0" presStyleCnt="3"/>
      <dgm:spPr/>
    </dgm:pt>
    <dgm:pt modelId="{69B4A64D-83BA-4BF2-B2AD-E0D18D49DAD1}" type="pres">
      <dgm:prSet presAssocID="{7D7A0841-F7F1-4182-9CFA-294428D69A29}" presName="connectorText" presStyleLbl="sibTrans2D1" presStyleIdx="0" presStyleCnt="3"/>
      <dgm:spPr/>
    </dgm:pt>
    <dgm:pt modelId="{3F2C9480-E837-4C01-9FFC-7B0D6F4BF7C2}" type="pres">
      <dgm:prSet presAssocID="{6599E25C-DFFA-44D1-A817-2D68E24DC996}" presName="node" presStyleLbl="node1" presStyleIdx="1" presStyleCnt="4">
        <dgm:presLayoutVars>
          <dgm:bulletEnabled val="1"/>
        </dgm:presLayoutVars>
      </dgm:prSet>
      <dgm:spPr/>
    </dgm:pt>
    <dgm:pt modelId="{8D15EFB1-D37E-4C3A-86BE-8DFA19053E89}" type="pres">
      <dgm:prSet presAssocID="{1039A28E-386C-49E2-9224-D30782FD9D75}" presName="sibTrans" presStyleLbl="sibTrans2D1" presStyleIdx="1" presStyleCnt="3"/>
      <dgm:spPr/>
    </dgm:pt>
    <dgm:pt modelId="{D12CBFD7-3A98-490E-B346-925B83E42F52}" type="pres">
      <dgm:prSet presAssocID="{1039A28E-386C-49E2-9224-D30782FD9D75}" presName="connectorText" presStyleLbl="sibTrans2D1" presStyleIdx="1" presStyleCnt="3"/>
      <dgm:spPr/>
    </dgm:pt>
    <dgm:pt modelId="{C49E7FB8-6198-4499-A778-F0A6A8EC3DA7}" type="pres">
      <dgm:prSet presAssocID="{80E976E8-6A1C-4780-B8A7-0227DCE8F668}" presName="node" presStyleLbl="node1" presStyleIdx="2" presStyleCnt="4">
        <dgm:presLayoutVars>
          <dgm:bulletEnabled val="1"/>
        </dgm:presLayoutVars>
      </dgm:prSet>
      <dgm:spPr/>
    </dgm:pt>
    <dgm:pt modelId="{2FC58E33-34B0-489E-90A5-E19F1D0E56D6}" type="pres">
      <dgm:prSet presAssocID="{2CC34E05-48E4-4350-84B2-37B2C8452614}" presName="sibTrans" presStyleLbl="sibTrans2D1" presStyleIdx="2" presStyleCnt="3"/>
      <dgm:spPr/>
    </dgm:pt>
    <dgm:pt modelId="{F7126467-1654-46E1-AB18-5B0D03B0CDB6}" type="pres">
      <dgm:prSet presAssocID="{2CC34E05-48E4-4350-84B2-37B2C8452614}" presName="connectorText" presStyleLbl="sibTrans2D1" presStyleIdx="2" presStyleCnt="3"/>
      <dgm:spPr/>
    </dgm:pt>
    <dgm:pt modelId="{6F40998A-0FB8-4430-8AF7-4B5E8FE6312A}" type="pres">
      <dgm:prSet presAssocID="{6668BE54-8733-4E6A-8891-4E02317E95A8}" presName="node" presStyleLbl="node1" presStyleIdx="3" presStyleCnt="4">
        <dgm:presLayoutVars>
          <dgm:bulletEnabled val="1"/>
        </dgm:presLayoutVars>
      </dgm:prSet>
      <dgm:spPr/>
    </dgm:pt>
  </dgm:ptLst>
  <dgm:cxnLst>
    <dgm:cxn modelId="{F11D4914-3770-4CD8-9266-F4526320AD1D}" srcId="{EC2C7A6D-1C81-4081-8E10-4DA9C85BA67A}" destId="{6599E25C-DFFA-44D1-A817-2D68E24DC996}" srcOrd="1" destOrd="0" parTransId="{189F96C2-4753-47EF-969B-F752B6AE130E}" sibTransId="{1039A28E-386C-49E2-9224-D30782FD9D75}"/>
    <dgm:cxn modelId="{82961865-33A1-434D-870D-96071EA6F3DC}" type="presOf" srcId="{1039A28E-386C-49E2-9224-D30782FD9D75}" destId="{D12CBFD7-3A98-490E-B346-925B83E42F52}" srcOrd="1" destOrd="0" presId="urn:microsoft.com/office/officeart/2005/8/layout/process5"/>
    <dgm:cxn modelId="{D8A1F847-D06A-4D21-A083-EE2B4045ECD1}" type="presOf" srcId="{7D7A0841-F7F1-4182-9CFA-294428D69A29}" destId="{B7339146-7C92-4A57-ADA4-3CB0621FDB76}" srcOrd="0" destOrd="0" presId="urn:microsoft.com/office/officeart/2005/8/layout/process5"/>
    <dgm:cxn modelId="{23AE6955-159D-47C1-8216-52E9B802B7AB}" type="presOf" srcId="{2CC34E05-48E4-4350-84B2-37B2C8452614}" destId="{F7126467-1654-46E1-AB18-5B0D03B0CDB6}" srcOrd="1" destOrd="0" presId="urn:microsoft.com/office/officeart/2005/8/layout/process5"/>
    <dgm:cxn modelId="{ACC4D88E-F86D-4F55-A544-0A9C3ECF940A}" type="presOf" srcId="{7D7A0841-F7F1-4182-9CFA-294428D69A29}" destId="{69B4A64D-83BA-4BF2-B2AD-E0D18D49DAD1}" srcOrd="1" destOrd="0" presId="urn:microsoft.com/office/officeart/2005/8/layout/process5"/>
    <dgm:cxn modelId="{371D44A5-9FA4-4427-968B-AE148BDA358B}" type="presOf" srcId="{1039A28E-386C-49E2-9224-D30782FD9D75}" destId="{8D15EFB1-D37E-4C3A-86BE-8DFA19053E89}" srcOrd="0" destOrd="0" presId="urn:microsoft.com/office/officeart/2005/8/layout/process5"/>
    <dgm:cxn modelId="{AE0FC9A8-67DB-4961-A43E-1349B70AB415}" type="presOf" srcId="{EC2C7A6D-1C81-4081-8E10-4DA9C85BA67A}" destId="{80860F15-B078-4550-A246-1A718CED6271}" srcOrd="0" destOrd="0" presId="urn:microsoft.com/office/officeart/2005/8/layout/process5"/>
    <dgm:cxn modelId="{C305DDB0-642C-451C-B514-097DF9619786}" srcId="{EC2C7A6D-1C81-4081-8E10-4DA9C85BA67A}" destId="{80E976E8-6A1C-4780-B8A7-0227DCE8F668}" srcOrd="2" destOrd="0" parTransId="{521C2184-B6C8-4F8F-A3F0-17DB57D32AF6}" sibTransId="{2CC34E05-48E4-4350-84B2-37B2C8452614}"/>
    <dgm:cxn modelId="{8BF081C8-518D-4377-96DF-B4324E32B667}" srcId="{EC2C7A6D-1C81-4081-8E10-4DA9C85BA67A}" destId="{6668BE54-8733-4E6A-8891-4E02317E95A8}" srcOrd="3" destOrd="0" parTransId="{3696227F-9598-4959-B8E3-479CD3649FA3}" sibTransId="{057283E5-0C44-45B9-A76F-D0A457999974}"/>
    <dgm:cxn modelId="{95A9D7D0-E3B7-4C25-A108-D877C62414D8}" type="presOf" srcId="{21BDA45E-6BAD-4A2F-A794-4FDEC50FA536}" destId="{F8B52530-7A2F-4FBC-8219-9F5A22ABEBE8}" srcOrd="0" destOrd="0" presId="urn:microsoft.com/office/officeart/2005/8/layout/process5"/>
    <dgm:cxn modelId="{096D0CD6-C17F-4BAC-A02B-67626931B4E8}" type="presOf" srcId="{6599E25C-DFFA-44D1-A817-2D68E24DC996}" destId="{3F2C9480-E837-4C01-9FFC-7B0D6F4BF7C2}" srcOrd="0" destOrd="0" presId="urn:microsoft.com/office/officeart/2005/8/layout/process5"/>
    <dgm:cxn modelId="{8DC26BD8-3E11-4560-9149-D1A287EFBE72}" type="presOf" srcId="{6668BE54-8733-4E6A-8891-4E02317E95A8}" destId="{6F40998A-0FB8-4430-8AF7-4B5E8FE6312A}" srcOrd="0" destOrd="0" presId="urn:microsoft.com/office/officeart/2005/8/layout/process5"/>
    <dgm:cxn modelId="{301EBAD9-6363-455A-BC6D-CA330285B343}" type="presOf" srcId="{2CC34E05-48E4-4350-84B2-37B2C8452614}" destId="{2FC58E33-34B0-489E-90A5-E19F1D0E56D6}" srcOrd="0" destOrd="0" presId="urn:microsoft.com/office/officeart/2005/8/layout/process5"/>
    <dgm:cxn modelId="{D479FCEC-85C3-4E56-8EAF-D800EC72352D}" srcId="{EC2C7A6D-1C81-4081-8E10-4DA9C85BA67A}" destId="{21BDA45E-6BAD-4A2F-A794-4FDEC50FA536}" srcOrd="0" destOrd="0" parTransId="{9789B5A8-1F87-40F7-A4EE-C77227627E94}" sibTransId="{7D7A0841-F7F1-4182-9CFA-294428D69A29}"/>
    <dgm:cxn modelId="{F913D3EE-11C1-455C-A9B8-3DA482E2913D}" type="presOf" srcId="{80E976E8-6A1C-4780-B8A7-0227DCE8F668}" destId="{C49E7FB8-6198-4499-A778-F0A6A8EC3DA7}" srcOrd="0" destOrd="0" presId="urn:microsoft.com/office/officeart/2005/8/layout/process5"/>
    <dgm:cxn modelId="{0828BB88-C5C2-4715-880D-D1E75513911D}" type="presParOf" srcId="{80860F15-B078-4550-A246-1A718CED6271}" destId="{F8B52530-7A2F-4FBC-8219-9F5A22ABEBE8}" srcOrd="0" destOrd="0" presId="urn:microsoft.com/office/officeart/2005/8/layout/process5"/>
    <dgm:cxn modelId="{6D994345-9FD9-402A-8F97-8D307B44651E}" type="presParOf" srcId="{80860F15-B078-4550-A246-1A718CED6271}" destId="{B7339146-7C92-4A57-ADA4-3CB0621FDB76}" srcOrd="1" destOrd="0" presId="urn:microsoft.com/office/officeart/2005/8/layout/process5"/>
    <dgm:cxn modelId="{DC7036D5-26C9-4C74-858B-BD1F22F9EA28}" type="presParOf" srcId="{B7339146-7C92-4A57-ADA4-3CB0621FDB76}" destId="{69B4A64D-83BA-4BF2-B2AD-E0D18D49DAD1}" srcOrd="0" destOrd="0" presId="urn:microsoft.com/office/officeart/2005/8/layout/process5"/>
    <dgm:cxn modelId="{DF5AF4D5-74C2-4561-88F0-6C5C8D536893}" type="presParOf" srcId="{80860F15-B078-4550-A246-1A718CED6271}" destId="{3F2C9480-E837-4C01-9FFC-7B0D6F4BF7C2}" srcOrd="2" destOrd="0" presId="urn:microsoft.com/office/officeart/2005/8/layout/process5"/>
    <dgm:cxn modelId="{74834B3C-E6C2-4CAA-9248-97EF0F9AA454}" type="presParOf" srcId="{80860F15-B078-4550-A246-1A718CED6271}" destId="{8D15EFB1-D37E-4C3A-86BE-8DFA19053E89}" srcOrd="3" destOrd="0" presId="urn:microsoft.com/office/officeart/2005/8/layout/process5"/>
    <dgm:cxn modelId="{6AE8EE00-45AC-49E6-82A2-D05D01B095AF}" type="presParOf" srcId="{8D15EFB1-D37E-4C3A-86BE-8DFA19053E89}" destId="{D12CBFD7-3A98-490E-B346-925B83E42F52}" srcOrd="0" destOrd="0" presId="urn:microsoft.com/office/officeart/2005/8/layout/process5"/>
    <dgm:cxn modelId="{4016154F-4D46-4BED-B4FE-71BBBBD67778}" type="presParOf" srcId="{80860F15-B078-4550-A246-1A718CED6271}" destId="{C49E7FB8-6198-4499-A778-F0A6A8EC3DA7}" srcOrd="4" destOrd="0" presId="urn:microsoft.com/office/officeart/2005/8/layout/process5"/>
    <dgm:cxn modelId="{04AAE2FA-36FD-4EFE-8B9C-D0DFB44929A9}" type="presParOf" srcId="{80860F15-B078-4550-A246-1A718CED6271}" destId="{2FC58E33-34B0-489E-90A5-E19F1D0E56D6}" srcOrd="5" destOrd="0" presId="urn:microsoft.com/office/officeart/2005/8/layout/process5"/>
    <dgm:cxn modelId="{B69B9371-97D9-4441-B169-BCD9AD4E461D}" type="presParOf" srcId="{2FC58E33-34B0-489E-90A5-E19F1D0E56D6}" destId="{F7126467-1654-46E1-AB18-5B0D03B0CDB6}" srcOrd="0" destOrd="0" presId="urn:microsoft.com/office/officeart/2005/8/layout/process5"/>
    <dgm:cxn modelId="{2A397110-F978-437A-B137-7DBFC9AFF9BC}" type="presParOf" srcId="{80860F15-B078-4550-A246-1A718CED6271}" destId="{6F40998A-0FB8-4430-8AF7-4B5E8FE6312A}"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887928-A3D9-4D0B-B4AF-21A13075F5A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83D81631-009E-47CF-800B-5D514FAC97BD}">
      <dgm:prSet/>
      <dgm:spPr/>
      <dgm:t>
        <a:bodyPr/>
        <a:lstStyle/>
        <a:p>
          <a:r>
            <a:rPr lang="it-IT" b="1"/>
            <a:t>Ci sono persone che adorano il Natale, mentre altre potrebbero sentirsi più simili al </a:t>
          </a:r>
          <a:r>
            <a:rPr lang="it-IT" b="1">
              <a:hlinkClick xmlns:r="http://schemas.openxmlformats.org/officeDocument/2006/relationships" r:id="rId1"/>
            </a:rPr>
            <a:t>Grinch</a:t>
          </a:r>
          <a:r>
            <a:rPr lang="it-IT" b="1"/>
            <a:t>, desiderando chiudere gli occhi il 23 dicembre e aprirli solo il 7 gennaio</a:t>
          </a:r>
          <a:r>
            <a:rPr lang="it-IT" b="1" i="0"/>
            <a:t> </a:t>
          </a:r>
          <a:endParaRPr lang="en-US"/>
        </a:p>
      </dgm:t>
    </dgm:pt>
    <dgm:pt modelId="{F38252F3-A5E4-4D26-90EB-1533EAC3B5A2}" type="parTrans" cxnId="{317B5B05-0216-4829-AADD-7AD0393DC6A3}">
      <dgm:prSet/>
      <dgm:spPr/>
      <dgm:t>
        <a:bodyPr/>
        <a:lstStyle/>
        <a:p>
          <a:endParaRPr lang="en-US"/>
        </a:p>
      </dgm:t>
    </dgm:pt>
    <dgm:pt modelId="{BC63F6C0-7852-4E7F-B132-C16FE2308941}" type="sibTrans" cxnId="{317B5B05-0216-4829-AADD-7AD0393DC6A3}">
      <dgm:prSet/>
      <dgm:spPr/>
      <dgm:t>
        <a:bodyPr/>
        <a:lstStyle/>
        <a:p>
          <a:endParaRPr lang="en-US"/>
        </a:p>
      </dgm:t>
    </dgm:pt>
    <dgm:pt modelId="{57CAF16C-AA83-44AA-8CF2-1D4BC07EFEEE}">
      <dgm:prSet/>
      <dgm:spPr/>
      <dgm:t>
        <a:bodyPr/>
        <a:lstStyle/>
        <a:p>
          <a:r>
            <a:rPr lang="it-IT" b="1" i="0"/>
            <a:t>Siamo sicuri che il Natale sia la festa più bella che ci sia?</a:t>
          </a:r>
          <a:endParaRPr lang="en-US"/>
        </a:p>
      </dgm:t>
    </dgm:pt>
    <dgm:pt modelId="{A5EF07E7-37BF-4B2B-ACF3-4CD3AE4C12DF}" type="parTrans" cxnId="{3A929F24-066E-4350-8A0D-3D09A6707706}">
      <dgm:prSet/>
      <dgm:spPr/>
      <dgm:t>
        <a:bodyPr/>
        <a:lstStyle/>
        <a:p>
          <a:endParaRPr lang="en-US"/>
        </a:p>
      </dgm:t>
    </dgm:pt>
    <dgm:pt modelId="{543B8BB0-0DD0-4083-85CF-DE0A1A781F86}" type="sibTrans" cxnId="{3A929F24-066E-4350-8A0D-3D09A6707706}">
      <dgm:prSet/>
      <dgm:spPr/>
      <dgm:t>
        <a:bodyPr/>
        <a:lstStyle/>
        <a:p>
          <a:endParaRPr lang="en-US"/>
        </a:p>
      </dgm:t>
    </dgm:pt>
    <dgm:pt modelId="{92D81569-DD38-46E8-A3C3-EBBB75EBA97B}">
      <dgm:prSet/>
      <dgm:spPr/>
      <dgm:t>
        <a:bodyPr/>
        <a:lstStyle/>
        <a:p>
          <a:r>
            <a:rPr lang="it-IT" b="1" i="0"/>
            <a:t>Sempre più spesso che questo momento si trasforma in un periodo difficile, evocando sentimenti di rabbia, depressione, ansia e inadeguatezza.</a:t>
          </a:r>
          <a:endParaRPr lang="en-US"/>
        </a:p>
      </dgm:t>
    </dgm:pt>
    <dgm:pt modelId="{2ABB4A48-2695-4149-BC52-3F69AC955C57}" type="parTrans" cxnId="{0D3D088F-07FA-4FE7-925B-98653255C00D}">
      <dgm:prSet/>
      <dgm:spPr/>
      <dgm:t>
        <a:bodyPr/>
        <a:lstStyle/>
        <a:p>
          <a:endParaRPr lang="en-US"/>
        </a:p>
      </dgm:t>
    </dgm:pt>
    <dgm:pt modelId="{429682D4-AE0B-476B-8F3D-D0A9FA67607F}" type="sibTrans" cxnId="{0D3D088F-07FA-4FE7-925B-98653255C00D}">
      <dgm:prSet/>
      <dgm:spPr/>
      <dgm:t>
        <a:bodyPr/>
        <a:lstStyle/>
        <a:p>
          <a:endParaRPr lang="en-US"/>
        </a:p>
      </dgm:t>
    </dgm:pt>
    <dgm:pt modelId="{2D9CAF91-C9B1-44D6-B4E8-A9CEF32CD1A9}">
      <dgm:prSet/>
      <dgm:spPr/>
      <dgm:t>
        <a:bodyPr/>
        <a:lstStyle/>
        <a:p>
          <a:r>
            <a:rPr lang="it-IT" b="1" i="0"/>
            <a:t>“Sindrome del Grinch”, la depressione natalizia e il cosiddetto Christmas Blues, </a:t>
          </a:r>
          <a:endParaRPr lang="en-US"/>
        </a:p>
      </dgm:t>
    </dgm:pt>
    <dgm:pt modelId="{D8C70671-856A-400B-99EA-03E85429EE9B}" type="parTrans" cxnId="{81716A92-FA4B-4880-975C-4C85B1BFD613}">
      <dgm:prSet/>
      <dgm:spPr/>
      <dgm:t>
        <a:bodyPr/>
        <a:lstStyle/>
        <a:p>
          <a:endParaRPr lang="en-US"/>
        </a:p>
      </dgm:t>
    </dgm:pt>
    <dgm:pt modelId="{CBE84F8B-371D-40A6-8C5E-3310C50374C8}" type="sibTrans" cxnId="{81716A92-FA4B-4880-975C-4C85B1BFD613}">
      <dgm:prSet/>
      <dgm:spPr/>
      <dgm:t>
        <a:bodyPr/>
        <a:lstStyle/>
        <a:p>
          <a:endParaRPr lang="en-US"/>
        </a:p>
      </dgm:t>
    </dgm:pt>
    <dgm:pt modelId="{7B8AEF6F-A744-46DD-8CD2-2412FBCAFDF9}">
      <dgm:prSet/>
      <dgm:spPr/>
      <dgm:t>
        <a:bodyPr/>
        <a:lstStyle/>
        <a:p>
          <a:r>
            <a:rPr lang="it-IT" b="1" dirty="0"/>
            <a:t>Le preferenze personali, durante queste festività, dipendono da molteplici fattori e non è semplice fare generalizzazioni.</a:t>
          </a:r>
          <a:endParaRPr lang="en-US" dirty="0"/>
        </a:p>
      </dgm:t>
    </dgm:pt>
    <dgm:pt modelId="{0A07FB3A-9C6A-43A0-9ECC-CE882690F6AB}" type="parTrans" cxnId="{60D50331-4BB7-49EC-A580-59316A3E65A9}">
      <dgm:prSet/>
      <dgm:spPr/>
      <dgm:t>
        <a:bodyPr/>
        <a:lstStyle/>
        <a:p>
          <a:endParaRPr lang="en-US"/>
        </a:p>
      </dgm:t>
    </dgm:pt>
    <dgm:pt modelId="{9DD7735C-8557-4437-911C-A97FF5AE961D}" type="sibTrans" cxnId="{60D50331-4BB7-49EC-A580-59316A3E65A9}">
      <dgm:prSet/>
      <dgm:spPr/>
      <dgm:t>
        <a:bodyPr/>
        <a:lstStyle/>
        <a:p>
          <a:endParaRPr lang="en-US"/>
        </a:p>
      </dgm:t>
    </dgm:pt>
    <dgm:pt modelId="{71E85BAC-1A33-4075-B5BE-8AAEB0437F9C}">
      <dgm:prSet/>
      <dgm:spPr/>
      <dgm:t>
        <a:bodyPr/>
        <a:lstStyle/>
        <a:p>
          <a:r>
            <a:rPr lang="it-IT" b="1"/>
            <a:t>E’ importante liberarsi dall’idea preconcetta che, durante il Natale, tutti debbano essere felici e che, se così non fosse, ciò rappresenti un fallimento. </a:t>
          </a:r>
          <a:endParaRPr lang="en-US"/>
        </a:p>
      </dgm:t>
    </dgm:pt>
    <dgm:pt modelId="{98F3D351-376E-4512-A34D-7DB78D446847}" type="parTrans" cxnId="{8186D605-75CD-4ECB-AE6D-F65F69A62A6F}">
      <dgm:prSet/>
      <dgm:spPr/>
      <dgm:t>
        <a:bodyPr/>
        <a:lstStyle/>
        <a:p>
          <a:endParaRPr lang="en-US"/>
        </a:p>
      </dgm:t>
    </dgm:pt>
    <dgm:pt modelId="{64E1A1E9-3677-479F-87A7-EB753798F569}" type="sibTrans" cxnId="{8186D605-75CD-4ECB-AE6D-F65F69A62A6F}">
      <dgm:prSet/>
      <dgm:spPr/>
      <dgm:t>
        <a:bodyPr/>
        <a:lstStyle/>
        <a:p>
          <a:endParaRPr lang="en-US"/>
        </a:p>
      </dgm:t>
    </dgm:pt>
    <dgm:pt modelId="{03BD1D27-3254-49B1-9286-057DF3641EC5}">
      <dgm:prSet/>
      <dgm:spPr/>
      <dgm:t>
        <a:bodyPr/>
        <a:lstStyle/>
        <a:p>
          <a:r>
            <a:rPr lang="it-IT" b="1" dirty="0"/>
            <a:t>Dobbiamo invece impegnarci nell’accettare il nostro stato d’animo e cercare di adattarci alla situazione nel modo più sano possibile.</a:t>
          </a:r>
          <a:endParaRPr lang="en-US" dirty="0"/>
        </a:p>
      </dgm:t>
    </dgm:pt>
    <dgm:pt modelId="{8A207F5C-9BFE-48D3-8502-1BACA778741E}" type="parTrans" cxnId="{432CC5BA-F30E-434E-9299-367EAD4ADDEE}">
      <dgm:prSet/>
      <dgm:spPr/>
      <dgm:t>
        <a:bodyPr/>
        <a:lstStyle/>
        <a:p>
          <a:endParaRPr lang="en-US"/>
        </a:p>
      </dgm:t>
    </dgm:pt>
    <dgm:pt modelId="{FB81603B-F70D-4769-89D4-D80ECCDDF354}" type="sibTrans" cxnId="{432CC5BA-F30E-434E-9299-367EAD4ADDEE}">
      <dgm:prSet/>
      <dgm:spPr/>
      <dgm:t>
        <a:bodyPr/>
        <a:lstStyle/>
        <a:p>
          <a:endParaRPr lang="en-US"/>
        </a:p>
      </dgm:t>
    </dgm:pt>
    <dgm:pt modelId="{7DCFAC98-4D17-4B42-9DDF-83715563E4E4}">
      <dgm:prSet/>
      <dgm:spPr/>
      <dgm:t>
        <a:bodyPr/>
        <a:lstStyle/>
        <a:p>
          <a:r>
            <a:rPr lang="it-IT" dirty="0">
              <a:hlinkClick xmlns:r="http://schemas.openxmlformats.org/officeDocument/2006/relationships" r:id="rId2"/>
            </a:rPr>
            <a:t>https://www.youtube.com/watch?v=7g7ODDlhPQ0</a:t>
          </a:r>
          <a:endParaRPr lang="en-US" dirty="0"/>
        </a:p>
      </dgm:t>
    </dgm:pt>
    <dgm:pt modelId="{29B1B940-AAD3-4A68-81B5-826FBB18886F}" type="parTrans" cxnId="{188930A4-5426-47FA-B901-296AAE9AA7F5}">
      <dgm:prSet/>
      <dgm:spPr/>
      <dgm:t>
        <a:bodyPr/>
        <a:lstStyle/>
        <a:p>
          <a:endParaRPr lang="en-US"/>
        </a:p>
      </dgm:t>
    </dgm:pt>
    <dgm:pt modelId="{AE2352F2-1367-450F-9599-001C17EC2BA6}" type="sibTrans" cxnId="{188930A4-5426-47FA-B901-296AAE9AA7F5}">
      <dgm:prSet/>
      <dgm:spPr/>
      <dgm:t>
        <a:bodyPr/>
        <a:lstStyle/>
        <a:p>
          <a:endParaRPr lang="en-US"/>
        </a:p>
      </dgm:t>
    </dgm:pt>
    <dgm:pt modelId="{F7BD4D14-321C-4A72-A1F7-77218B0462D1}">
      <dgm:prSet/>
      <dgm:spPr/>
      <dgm:t>
        <a:bodyPr/>
        <a:lstStyle/>
        <a:p>
          <a:r>
            <a:rPr lang="it-IT" dirty="0">
              <a:hlinkClick xmlns:r="http://schemas.openxmlformats.org/officeDocument/2006/relationships" r:id="rId3"/>
            </a:rPr>
            <a:t>https://www.youtube.com/watch?v=V7QzVLlLDu4</a:t>
          </a:r>
          <a:endParaRPr lang="it-IT" dirty="0"/>
        </a:p>
        <a:p>
          <a:r>
            <a:rPr lang="it-IT" dirty="0">
              <a:hlinkClick xmlns:r="http://schemas.openxmlformats.org/officeDocument/2006/relationships" r:id="rId4"/>
            </a:rPr>
            <a:t>https://www.youtube.com/watch?v=KiYbFDZ0Obs</a:t>
          </a:r>
          <a:r>
            <a:rPr lang="it-IT" dirty="0"/>
            <a:t>   ok</a:t>
          </a:r>
          <a:endParaRPr lang="en-US" dirty="0"/>
        </a:p>
      </dgm:t>
    </dgm:pt>
    <dgm:pt modelId="{198AFC3F-F00A-4B0D-9687-7CDE2F3766BB}" type="parTrans" cxnId="{0E9BC395-A93C-495C-B58D-7AD336B87469}">
      <dgm:prSet/>
      <dgm:spPr/>
      <dgm:t>
        <a:bodyPr/>
        <a:lstStyle/>
        <a:p>
          <a:endParaRPr lang="en-US"/>
        </a:p>
      </dgm:t>
    </dgm:pt>
    <dgm:pt modelId="{4DC3505B-B317-46F7-BAE2-E279F3CD1E8F}" type="sibTrans" cxnId="{0E9BC395-A93C-495C-B58D-7AD336B87469}">
      <dgm:prSet/>
      <dgm:spPr/>
      <dgm:t>
        <a:bodyPr/>
        <a:lstStyle/>
        <a:p>
          <a:endParaRPr lang="en-US"/>
        </a:p>
      </dgm:t>
    </dgm:pt>
    <dgm:pt modelId="{80E933F0-E2BB-4E30-B36C-E3ED09AD1540}" type="pres">
      <dgm:prSet presAssocID="{1E887928-A3D9-4D0B-B4AF-21A13075F5A9}" presName="linear" presStyleCnt="0">
        <dgm:presLayoutVars>
          <dgm:animLvl val="lvl"/>
          <dgm:resizeHandles val="exact"/>
        </dgm:presLayoutVars>
      </dgm:prSet>
      <dgm:spPr/>
    </dgm:pt>
    <dgm:pt modelId="{91B45FE7-E796-4559-B8FE-48CF6F568E9C}" type="pres">
      <dgm:prSet presAssocID="{83D81631-009E-47CF-800B-5D514FAC97BD}" presName="parentText" presStyleLbl="node1" presStyleIdx="0" presStyleCnt="9">
        <dgm:presLayoutVars>
          <dgm:chMax val="0"/>
          <dgm:bulletEnabled val="1"/>
        </dgm:presLayoutVars>
      </dgm:prSet>
      <dgm:spPr/>
    </dgm:pt>
    <dgm:pt modelId="{31E3AFB1-DBBE-413D-8372-070E2DEC61F1}" type="pres">
      <dgm:prSet presAssocID="{BC63F6C0-7852-4E7F-B132-C16FE2308941}" presName="spacer" presStyleCnt="0"/>
      <dgm:spPr/>
    </dgm:pt>
    <dgm:pt modelId="{91C5B20A-4C8E-415C-B871-DE24A1777195}" type="pres">
      <dgm:prSet presAssocID="{57CAF16C-AA83-44AA-8CF2-1D4BC07EFEEE}" presName="parentText" presStyleLbl="node1" presStyleIdx="1" presStyleCnt="9" custLinFactY="26750" custLinFactNeighborX="295" custLinFactNeighborY="100000">
        <dgm:presLayoutVars>
          <dgm:chMax val="0"/>
          <dgm:bulletEnabled val="1"/>
        </dgm:presLayoutVars>
      </dgm:prSet>
      <dgm:spPr/>
    </dgm:pt>
    <dgm:pt modelId="{B96A358E-B391-4D29-ADF9-A04233CB055E}" type="pres">
      <dgm:prSet presAssocID="{543B8BB0-0DD0-4083-85CF-DE0A1A781F86}" presName="spacer" presStyleCnt="0"/>
      <dgm:spPr/>
    </dgm:pt>
    <dgm:pt modelId="{EB21EC9C-D15B-48B8-ABFC-5A26D2172608}" type="pres">
      <dgm:prSet presAssocID="{92D81569-DD38-46E8-A3C3-EBBB75EBA97B}" presName="parentText" presStyleLbl="node1" presStyleIdx="2" presStyleCnt="9">
        <dgm:presLayoutVars>
          <dgm:chMax val="0"/>
          <dgm:bulletEnabled val="1"/>
        </dgm:presLayoutVars>
      </dgm:prSet>
      <dgm:spPr/>
    </dgm:pt>
    <dgm:pt modelId="{41ABE427-A601-4BE6-8018-AC39D6AB9ADD}" type="pres">
      <dgm:prSet presAssocID="{429682D4-AE0B-476B-8F3D-D0A9FA67607F}" presName="spacer" presStyleCnt="0"/>
      <dgm:spPr/>
    </dgm:pt>
    <dgm:pt modelId="{4274F2B9-D3C2-4AF4-A267-7F5C402DF122}" type="pres">
      <dgm:prSet presAssocID="{2D9CAF91-C9B1-44D6-B4E8-A9CEF32CD1A9}" presName="parentText" presStyleLbl="node1" presStyleIdx="3" presStyleCnt="9">
        <dgm:presLayoutVars>
          <dgm:chMax val="0"/>
          <dgm:bulletEnabled val="1"/>
        </dgm:presLayoutVars>
      </dgm:prSet>
      <dgm:spPr/>
    </dgm:pt>
    <dgm:pt modelId="{4A523691-BCE3-4E6A-8DC5-812295EDFCAD}" type="pres">
      <dgm:prSet presAssocID="{CBE84F8B-371D-40A6-8C5E-3310C50374C8}" presName="spacer" presStyleCnt="0"/>
      <dgm:spPr/>
    </dgm:pt>
    <dgm:pt modelId="{99E2D1BE-6277-4883-BA22-28664C19FA51}" type="pres">
      <dgm:prSet presAssocID="{7B8AEF6F-A744-46DD-8CD2-2412FBCAFDF9}" presName="parentText" presStyleLbl="node1" presStyleIdx="4" presStyleCnt="9">
        <dgm:presLayoutVars>
          <dgm:chMax val="0"/>
          <dgm:bulletEnabled val="1"/>
        </dgm:presLayoutVars>
      </dgm:prSet>
      <dgm:spPr/>
    </dgm:pt>
    <dgm:pt modelId="{2A6D77B2-2608-4B27-9EF2-A61B2EA1A53A}" type="pres">
      <dgm:prSet presAssocID="{9DD7735C-8557-4437-911C-A97FF5AE961D}" presName="spacer" presStyleCnt="0"/>
      <dgm:spPr/>
    </dgm:pt>
    <dgm:pt modelId="{04C9B3D6-4AC6-43D3-AA98-C6D9D16E8795}" type="pres">
      <dgm:prSet presAssocID="{71E85BAC-1A33-4075-B5BE-8AAEB0437F9C}" presName="parentText" presStyleLbl="node1" presStyleIdx="5" presStyleCnt="9">
        <dgm:presLayoutVars>
          <dgm:chMax val="0"/>
          <dgm:bulletEnabled val="1"/>
        </dgm:presLayoutVars>
      </dgm:prSet>
      <dgm:spPr/>
    </dgm:pt>
    <dgm:pt modelId="{88F1D979-F680-49CE-9D10-42A516347890}" type="pres">
      <dgm:prSet presAssocID="{64E1A1E9-3677-479F-87A7-EB753798F569}" presName="spacer" presStyleCnt="0"/>
      <dgm:spPr/>
    </dgm:pt>
    <dgm:pt modelId="{589BF646-BED3-4556-8838-4AD2BD295DEE}" type="pres">
      <dgm:prSet presAssocID="{03BD1D27-3254-49B1-9286-057DF3641EC5}" presName="parentText" presStyleLbl="node1" presStyleIdx="6" presStyleCnt="9">
        <dgm:presLayoutVars>
          <dgm:chMax val="0"/>
          <dgm:bulletEnabled val="1"/>
        </dgm:presLayoutVars>
      </dgm:prSet>
      <dgm:spPr/>
    </dgm:pt>
    <dgm:pt modelId="{B3034EB3-9714-4451-A6BA-B0BFC83924C7}" type="pres">
      <dgm:prSet presAssocID="{FB81603B-F70D-4769-89D4-D80ECCDDF354}" presName="spacer" presStyleCnt="0"/>
      <dgm:spPr/>
    </dgm:pt>
    <dgm:pt modelId="{BF495436-947B-4946-AFC4-D339FB59460A}" type="pres">
      <dgm:prSet presAssocID="{7DCFAC98-4D17-4B42-9DDF-83715563E4E4}" presName="parentText" presStyleLbl="node1" presStyleIdx="7" presStyleCnt="9">
        <dgm:presLayoutVars>
          <dgm:chMax val="0"/>
          <dgm:bulletEnabled val="1"/>
        </dgm:presLayoutVars>
      </dgm:prSet>
      <dgm:spPr/>
    </dgm:pt>
    <dgm:pt modelId="{11F84A4F-A81E-4E34-8FA2-2227A73B5A3E}" type="pres">
      <dgm:prSet presAssocID="{AE2352F2-1367-450F-9599-001C17EC2BA6}" presName="spacer" presStyleCnt="0"/>
      <dgm:spPr/>
    </dgm:pt>
    <dgm:pt modelId="{C64E71A4-A0A8-4D67-ADE1-A75FBE1519BE}" type="pres">
      <dgm:prSet presAssocID="{F7BD4D14-321C-4A72-A1F7-77218B0462D1}" presName="parentText" presStyleLbl="node1" presStyleIdx="8" presStyleCnt="9">
        <dgm:presLayoutVars>
          <dgm:chMax val="0"/>
          <dgm:bulletEnabled val="1"/>
        </dgm:presLayoutVars>
      </dgm:prSet>
      <dgm:spPr/>
    </dgm:pt>
  </dgm:ptLst>
  <dgm:cxnLst>
    <dgm:cxn modelId="{317B5B05-0216-4829-AADD-7AD0393DC6A3}" srcId="{1E887928-A3D9-4D0B-B4AF-21A13075F5A9}" destId="{83D81631-009E-47CF-800B-5D514FAC97BD}" srcOrd="0" destOrd="0" parTransId="{F38252F3-A5E4-4D26-90EB-1533EAC3B5A2}" sibTransId="{BC63F6C0-7852-4E7F-B132-C16FE2308941}"/>
    <dgm:cxn modelId="{8186D605-75CD-4ECB-AE6D-F65F69A62A6F}" srcId="{1E887928-A3D9-4D0B-B4AF-21A13075F5A9}" destId="{71E85BAC-1A33-4075-B5BE-8AAEB0437F9C}" srcOrd="5" destOrd="0" parTransId="{98F3D351-376E-4512-A34D-7DB78D446847}" sibTransId="{64E1A1E9-3677-479F-87A7-EB753798F569}"/>
    <dgm:cxn modelId="{3A929F24-066E-4350-8A0D-3D09A6707706}" srcId="{1E887928-A3D9-4D0B-B4AF-21A13075F5A9}" destId="{57CAF16C-AA83-44AA-8CF2-1D4BC07EFEEE}" srcOrd="1" destOrd="0" parTransId="{A5EF07E7-37BF-4B2B-ACF3-4CD3AE4C12DF}" sibTransId="{543B8BB0-0DD0-4083-85CF-DE0A1A781F86}"/>
    <dgm:cxn modelId="{60D50331-4BB7-49EC-A580-59316A3E65A9}" srcId="{1E887928-A3D9-4D0B-B4AF-21A13075F5A9}" destId="{7B8AEF6F-A744-46DD-8CD2-2412FBCAFDF9}" srcOrd="4" destOrd="0" parTransId="{0A07FB3A-9C6A-43A0-9ECC-CE882690F6AB}" sibTransId="{9DD7735C-8557-4437-911C-A97FF5AE961D}"/>
    <dgm:cxn modelId="{B0E4535E-2983-4A3E-8B8A-07B7D94792DF}" type="presOf" srcId="{92D81569-DD38-46E8-A3C3-EBBB75EBA97B}" destId="{EB21EC9C-D15B-48B8-ABFC-5A26D2172608}" srcOrd="0" destOrd="0" presId="urn:microsoft.com/office/officeart/2005/8/layout/vList2"/>
    <dgm:cxn modelId="{900C0163-A908-4D7A-9AF4-96C6EB2B7C41}" type="presOf" srcId="{2D9CAF91-C9B1-44D6-B4E8-A9CEF32CD1A9}" destId="{4274F2B9-D3C2-4AF4-A267-7F5C402DF122}" srcOrd="0" destOrd="0" presId="urn:microsoft.com/office/officeart/2005/8/layout/vList2"/>
    <dgm:cxn modelId="{1D0B1250-145F-4345-A80B-759A957A0236}" type="presOf" srcId="{F7BD4D14-321C-4A72-A1F7-77218B0462D1}" destId="{C64E71A4-A0A8-4D67-ADE1-A75FBE1519BE}" srcOrd="0" destOrd="0" presId="urn:microsoft.com/office/officeart/2005/8/layout/vList2"/>
    <dgm:cxn modelId="{FD18A259-BD3B-40F7-91BB-B3B7E032D561}" type="presOf" srcId="{71E85BAC-1A33-4075-B5BE-8AAEB0437F9C}" destId="{04C9B3D6-4AC6-43D3-AA98-C6D9D16E8795}" srcOrd="0" destOrd="0" presId="urn:microsoft.com/office/officeart/2005/8/layout/vList2"/>
    <dgm:cxn modelId="{0D3D088F-07FA-4FE7-925B-98653255C00D}" srcId="{1E887928-A3D9-4D0B-B4AF-21A13075F5A9}" destId="{92D81569-DD38-46E8-A3C3-EBBB75EBA97B}" srcOrd="2" destOrd="0" parTransId="{2ABB4A48-2695-4149-BC52-3F69AC955C57}" sibTransId="{429682D4-AE0B-476B-8F3D-D0A9FA67607F}"/>
    <dgm:cxn modelId="{81716A92-FA4B-4880-975C-4C85B1BFD613}" srcId="{1E887928-A3D9-4D0B-B4AF-21A13075F5A9}" destId="{2D9CAF91-C9B1-44D6-B4E8-A9CEF32CD1A9}" srcOrd="3" destOrd="0" parTransId="{D8C70671-856A-400B-99EA-03E85429EE9B}" sibTransId="{CBE84F8B-371D-40A6-8C5E-3310C50374C8}"/>
    <dgm:cxn modelId="{0E9BC395-A93C-495C-B58D-7AD336B87469}" srcId="{1E887928-A3D9-4D0B-B4AF-21A13075F5A9}" destId="{F7BD4D14-321C-4A72-A1F7-77218B0462D1}" srcOrd="8" destOrd="0" parTransId="{198AFC3F-F00A-4B0D-9687-7CDE2F3766BB}" sibTransId="{4DC3505B-B317-46F7-BAE2-E279F3CD1E8F}"/>
    <dgm:cxn modelId="{5CD9D09E-A735-431C-AF27-E597B556E72B}" type="presOf" srcId="{03BD1D27-3254-49B1-9286-057DF3641EC5}" destId="{589BF646-BED3-4556-8838-4AD2BD295DEE}" srcOrd="0" destOrd="0" presId="urn:microsoft.com/office/officeart/2005/8/layout/vList2"/>
    <dgm:cxn modelId="{188930A4-5426-47FA-B901-296AAE9AA7F5}" srcId="{1E887928-A3D9-4D0B-B4AF-21A13075F5A9}" destId="{7DCFAC98-4D17-4B42-9DDF-83715563E4E4}" srcOrd="7" destOrd="0" parTransId="{29B1B940-AAD3-4A68-81B5-826FBB18886F}" sibTransId="{AE2352F2-1367-450F-9599-001C17EC2BA6}"/>
    <dgm:cxn modelId="{132DAEB6-F5C0-4650-ADC3-CC90C351A74A}" type="presOf" srcId="{7DCFAC98-4D17-4B42-9DDF-83715563E4E4}" destId="{BF495436-947B-4946-AFC4-D339FB59460A}" srcOrd="0" destOrd="0" presId="urn:microsoft.com/office/officeart/2005/8/layout/vList2"/>
    <dgm:cxn modelId="{432CC5BA-F30E-434E-9299-367EAD4ADDEE}" srcId="{1E887928-A3D9-4D0B-B4AF-21A13075F5A9}" destId="{03BD1D27-3254-49B1-9286-057DF3641EC5}" srcOrd="6" destOrd="0" parTransId="{8A207F5C-9BFE-48D3-8502-1BACA778741E}" sibTransId="{FB81603B-F70D-4769-89D4-D80ECCDDF354}"/>
    <dgm:cxn modelId="{ECF141BB-6386-4F50-955B-4F029939D577}" type="presOf" srcId="{7B8AEF6F-A744-46DD-8CD2-2412FBCAFDF9}" destId="{99E2D1BE-6277-4883-BA22-28664C19FA51}" srcOrd="0" destOrd="0" presId="urn:microsoft.com/office/officeart/2005/8/layout/vList2"/>
    <dgm:cxn modelId="{043872DB-9F02-421D-80BB-27C4F74D03CB}" type="presOf" srcId="{83D81631-009E-47CF-800B-5D514FAC97BD}" destId="{91B45FE7-E796-4559-B8FE-48CF6F568E9C}" srcOrd="0" destOrd="0" presId="urn:microsoft.com/office/officeart/2005/8/layout/vList2"/>
    <dgm:cxn modelId="{842D7ADB-D0DE-4BF4-A6C6-D2EFA0D35237}" type="presOf" srcId="{57CAF16C-AA83-44AA-8CF2-1D4BC07EFEEE}" destId="{91C5B20A-4C8E-415C-B871-DE24A1777195}" srcOrd="0" destOrd="0" presId="urn:microsoft.com/office/officeart/2005/8/layout/vList2"/>
    <dgm:cxn modelId="{A85885F3-D65C-453B-A9D3-8E2E9930333C}" type="presOf" srcId="{1E887928-A3D9-4D0B-B4AF-21A13075F5A9}" destId="{80E933F0-E2BB-4E30-B36C-E3ED09AD1540}" srcOrd="0" destOrd="0" presId="urn:microsoft.com/office/officeart/2005/8/layout/vList2"/>
    <dgm:cxn modelId="{9B4B3F36-0854-4E3C-90FF-EAA48FC79EC1}" type="presParOf" srcId="{80E933F0-E2BB-4E30-B36C-E3ED09AD1540}" destId="{91B45FE7-E796-4559-B8FE-48CF6F568E9C}" srcOrd="0" destOrd="0" presId="urn:microsoft.com/office/officeart/2005/8/layout/vList2"/>
    <dgm:cxn modelId="{C9E2AA9B-B5E4-48E3-9602-65D82878D433}" type="presParOf" srcId="{80E933F0-E2BB-4E30-B36C-E3ED09AD1540}" destId="{31E3AFB1-DBBE-413D-8372-070E2DEC61F1}" srcOrd="1" destOrd="0" presId="urn:microsoft.com/office/officeart/2005/8/layout/vList2"/>
    <dgm:cxn modelId="{666E2770-2F2E-4EC3-9B44-C44C76BA119D}" type="presParOf" srcId="{80E933F0-E2BB-4E30-B36C-E3ED09AD1540}" destId="{91C5B20A-4C8E-415C-B871-DE24A1777195}" srcOrd="2" destOrd="0" presId="urn:microsoft.com/office/officeart/2005/8/layout/vList2"/>
    <dgm:cxn modelId="{96A46ADC-2EBF-4EE9-88AA-AE6D0CCD1822}" type="presParOf" srcId="{80E933F0-E2BB-4E30-B36C-E3ED09AD1540}" destId="{B96A358E-B391-4D29-ADF9-A04233CB055E}" srcOrd="3" destOrd="0" presId="urn:microsoft.com/office/officeart/2005/8/layout/vList2"/>
    <dgm:cxn modelId="{37421CA2-6487-4D08-854E-22A478F737CB}" type="presParOf" srcId="{80E933F0-E2BB-4E30-B36C-E3ED09AD1540}" destId="{EB21EC9C-D15B-48B8-ABFC-5A26D2172608}" srcOrd="4" destOrd="0" presId="urn:microsoft.com/office/officeart/2005/8/layout/vList2"/>
    <dgm:cxn modelId="{01F35CA8-9D68-4709-9D7E-28D9304CB149}" type="presParOf" srcId="{80E933F0-E2BB-4E30-B36C-E3ED09AD1540}" destId="{41ABE427-A601-4BE6-8018-AC39D6AB9ADD}" srcOrd="5" destOrd="0" presId="urn:microsoft.com/office/officeart/2005/8/layout/vList2"/>
    <dgm:cxn modelId="{EAA0BCE3-D17A-43D1-8DA4-8517242FFA78}" type="presParOf" srcId="{80E933F0-E2BB-4E30-B36C-E3ED09AD1540}" destId="{4274F2B9-D3C2-4AF4-A267-7F5C402DF122}" srcOrd="6" destOrd="0" presId="urn:microsoft.com/office/officeart/2005/8/layout/vList2"/>
    <dgm:cxn modelId="{424CADEA-1734-4F5F-9968-97D181D54778}" type="presParOf" srcId="{80E933F0-E2BB-4E30-B36C-E3ED09AD1540}" destId="{4A523691-BCE3-4E6A-8DC5-812295EDFCAD}" srcOrd="7" destOrd="0" presId="urn:microsoft.com/office/officeart/2005/8/layout/vList2"/>
    <dgm:cxn modelId="{29858A17-193E-4385-AC21-69FB839FB616}" type="presParOf" srcId="{80E933F0-E2BB-4E30-B36C-E3ED09AD1540}" destId="{99E2D1BE-6277-4883-BA22-28664C19FA51}" srcOrd="8" destOrd="0" presId="urn:microsoft.com/office/officeart/2005/8/layout/vList2"/>
    <dgm:cxn modelId="{F879A1C2-4860-4643-82A4-3CF6CD54EB76}" type="presParOf" srcId="{80E933F0-E2BB-4E30-B36C-E3ED09AD1540}" destId="{2A6D77B2-2608-4B27-9EF2-A61B2EA1A53A}" srcOrd="9" destOrd="0" presId="urn:microsoft.com/office/officeart/2005/8/layout/vList2"/>
    <dgm:cxn modelId="{F6CF4075-7271-45EA-BC6A-7286F590532E}" type="presParOf" srcId="{80E933F0-E2BB-4E30-B36C-E3ED09AD1540}" destId="{04C9B3D6-4AC6-43D3-AA98-C6D9D16E8795}" srcOrd="10" destOrd="0" presId="urn:microsoft.com/office/officeart/2005/8/layout/vList2"/>
    <dgm:cxn modelId="{CC9645B1-01BD-4C5A-A767-83FE9240B344}" type="presParOf" srcId="{80E933F0-E2BB-4E30-B36C-E3ED09AD1540}" destId="{88F1D979-F680-49CE-9D10-42A516347890}" srcOrd="11" destOrd="0" presId="urn:microsoft.com/office/officeart/2005/8/layout/vList2"/>
    <dgm:cxn modelId="{C5A30D7A-7EE7-4A84-B4A0-B3A06B9CADB2}" type="presParOf" srcId="{80E933F0-E2BB-4E30-B36C-E3ED09AD1540}" destId="{589BF646-BED3-4556-8838-4AD2BD295DEE}" srcOrd="12" destOrd="0" presId="urn:microsoft.com/office/officeart/2005/8/layout/vList2"/>
    <dgm:cxn modelId="{657F4E38-6676-4B2A-B6F9-05770F652C43}" type="presParOf" srcId="{80E933F0-E2BB-4E30-B36C-E3ED09AD1540}" destId="{B3034EB3-9714-4451-A6BA-B0BFC83924C7}" srcOrd="13" destOrd="0" presId="urn:microsoft.com/office/officeart/2005/8/layout/vList2"/>
    <dgm:cxn modelId="{6B69C5AC-D889-4685-BF7F-D6EE0F5DA62F}" type="presParOf" srcId="{80E933F0-E2BB-4E30-B36C-E3ED09AD1540}" destId="{BF495436-947B-4946-AFC4-D339FB59460A}" srcOrd="14" destOrd="0" presId="urn:microsoft.com/office/officeart/2005/8/layout/vList2"/>
    <dgm:cxn modelId="{74BE50CA-04D0-4007-A19C-672805603F17}" type="presParOf" srcId="{80E933F0-E2BB-4E30-B36C-E3ED09AD1540}" destId="{11F84A4F-A81E-4E34-8FA2-2227A73B5A3E}" srcOrd="15" destOrd="0" presId="urn:microsoft.com/office/officeart/2005/8/layout/vList2"/>
    <dgm:cxn modelId="{E3E0D3A5-DE12-4DB7-9FDF-0F3872382B3D}" type="presParOf" srcId="{80E933F0-E2BB-4E30-B36C-E3ED09AD1540}" destId="{C64E71A4-A0A8-4D67-ADE1-A75FBE1519BE}" srcOrd="1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73FEFF-800B-4880-A3DD-E313DBD090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3AEBA67-78F5-46B0-BF71-184C193A557D}">
      <dgm:prSet/>
      <dgm:spPr/>
      <dgm:t>
        <a:bodyPr/>
        <a:lstStyle/>
        <a:p>
          <a:r>
            <a:rPr lang="it-IT" b="1"/>
            <a:t>Torto o ragione? Giusto o sbagliato?</a:t>
          </a:r>
          <a:endParaRPr lang="en-US"/>
        </a:p>
      </dgm:t>
    </dgm:pt>
    <dgm:pt modelId="{043038FB-83DC-47B9-9D05-AA0D28295CCE}" type="parTrans" cxnId="{0800F689-4A55-4E7C-8ACD-053E7DFA6350}">
      <dgm:prSet/>
      <dgm:spPr/>
      <dgm:t>
        <a:bodyPr/>
        <a:lstStyle/>
        <a:p>
          <a:endParaRPr lang="en-US"/>
        </a:p>
      </dgm:t>
    </dgm:pt>
    <dgm:pt modelId="{4C2327A1-F011-4BD6-9E6B-81B95FA4CC32}" type="sibTrans" cxnId="{0800F689-4A55-4E7C-8ACD-053E7DFA6350}">
      <dgm:prSet/>
      <dgm:spPr/>
      <dgm:t>
        <a:bodyPr/>
        <a:lstStyle/>
        <a:p>
          <a:endParaRPr lang="en-US"/>
        </a:p>
      </dgm:t>
    </dgm:pt>
    <dgm:pt modelId="{86571734-3CA1-4B69-8DFB-672EF249B84C}">
      <dgm:prSet/>
      <dgm:spPr/>
      <dgm:t>
        <a:bodyPr/>
        <a:lstStyle/>
        <a:p>
          <a:r>
            <a:rPr lang="it-IT"/>
            <a:t>Non si tratta di avere ragione o torto, né di essere giusti o sbagliati. Si tratta piuttosto di possedere la capacità di sedersi al centro della nostra vita e osservare con coraggio ciò che accade dentro di noi. Se il nostro modo di percepire il Natale differisce dalla narrazione comune fatta di luci, auguri, doni e momenti conviviali, possiamo accettarlo. Per alcuni di noi, questa festività potrebbe essere come una fetta di panettone non proprio digeribile.</a:t>
          </a:r>
          <a:endParaRPr lang="en-US"/>
        </a:p>
      </dgm:t>
    </dgm:pt>
    <dgm:pt modelId="{512FE587-B963-4EE9-959D-75366DAA7A1D}" type="parTrans" cxnId="{27072E33-A514-4506-B34E-ABCC687D623D}">
      <dgm:prSet/>
      <dgm:spPr/>
      <dgm:t>
        <a:bodyPr/>
        <a:lstStyle/>
        <a:p>
          <a:endParaRPr lang="en-US"/>
        </a:p>
      </dgm:t>
    </dgm:pt>
    <dgm:pt modelId="{592A2593-CA23-4B43-B106-F670A5A1F4E6}" type="sibTrans" cxnId="{27072E33-A514-4506-B34E-ABCC687D623D}">
      <dgm:prSet/>
      <dgm:spPr/>
      <dgm:t>
        <a:bodyPr/>
        <a:lstStyle/>
        <a:p>
          <a:endParaRPr lang="en-US"/>
        </a:p>
      </dgm:t>
    </dgm:pt>
    <dgm:pt modelId="{F0D3D1C3-7601-4123-B163-B30F3F109A87}">
      <dgm:prSet/>
      <dgm:spPr/>
      <dgm:t>
        <a:bodyPr/>
        <a:lstStyle/>
        <a:p>
          <a:r>
            <a:rPr lang="it-IT"/>
            <a:t>Dare voce alle nostre emozioni è fondamentale, sia per comprendere meglio noi stessi che per permettere agli altri di fare lo stesso. Ogni emozione, senza distinzione, merita di essere ascoltata, rispettata e accolta senza giudizio.</a:t>
          </a:r>
          <a:endParaRPr lang="en-US"/>
        </a:p>
      </dgm:t>
    </dgm:pt>
    <dgm:pt modelId="{34986B1D-419E-404B-9716-725A44BE4E61}" type="parTrans" cxnId="{1278A455-9BE8-4231-8852-ED54BE82DEFA}">
      <dgm:prSet/>
      <dgm:spPr/>
      <dgm:t>
        <a:bodyPr/>
        <a:lstStyle/>
        <a:p>
          <a:endParaRPr lang="en-US"/>
        </a:p>
      </dgm:t>
    </dgm:pt>
    <dgm:pt modelId="{6AE2E33B-6B43-42D5-9BA4-5C724CD9040D}" type="sibTrans" cxnId="{1278A455-9BE8-4231-8852-ED54BE82DEFA}">
      <dgm:prSet/>
      <dgm:spPr/>
      <dgm:t>
        <a:bodyPr/>
        <a:lstStyle/>
        <a:p>
          <a:endParaRPr lang="en-US"/>
        </a:p>
      </dgm:t>
    </dgm:pt>
    <dgm:pt modelId="{2B9A0271-9502-4B84-A596-75D6C55598A1}">
      <dgm:prSet/>
      <dgm:spPr/>
      <dgm:t>
        <a:bodyPr/>
        <a:lstStyle/>
        <a:p>
          <a:r>
            <a:rPr lang="it-IT" dirty="0"/>
            <a:t>Le festività portano anche momenti in cui persino alzarsi dal letto o dal divano sembra un’impresa titanica. Non si tratta di pigrizia o di un bisogno di relax prolungato, ma di un senso di stanchezza pervasivo. Chi si è mai trovato in questa situazione potrebbe aver sperimentato una condizione particolare: il </a:t>
          </a:r>
          <a:r>
            <a:rPr lang="it-IT" b="1" dirty="0">
              <a:solidFill>
                <a:srgbClr val="FF0000"/>
              </a:solidFill>
            </a:rPr>
            <a:t>SAD, il Disordine Affettivo Stagionale</a:t>
          </a:r>
          <a:r>
            <a:rPr lang="it-IT" dirty="0"/>
            <a:t>. Un disturbo abbastanza comune legato ai cambiamenti stagionali che colpisce l’umore.</a:t>
          </a:r>
          <a:endParaRPr lang="en-US" dirty="0"/>
        </a:p>
      </dgm:t>
    </dgm:pt>
    <dgm:pt modelId="{092312D9-550F-4DFE-B9E9-8FACDC55CC5F}" type="parTrans" cxnId="{C989CC44-083B-422B-9BF1-09874DE1E932}">
      <dgm:prSet/>
      <dgm:spPr/>
      <dgm:t>
        <a:bodyPr/>
        <a:lstStyle/>
        <a:p>
          <a:endParaRPr lang="en-US"/>
        </a:p>
      </dgm:t>
    </dgm:pt>
    <dgm:pt modelId="{DE8D7078-D27A-437D-8D29-382320D6284A}" type="sibTrans" cxnId="{C989CC44-083B-422B-9BF1-09874DE1E932}">
      <dgm:prSet/>
      <dgm:spPr/>
      <dgm:t>
        <a:bodyPr/>
        <a:lstStyle/>
        <a:p>
          <a:endParaRPr lang="en-US"/>
        </a:p>
      </dgm:t>
    </dgm:pt>
    <dgm:pt modelId="{81A602F2-E994-4737-B62D-483433AC2118}" type="pres">
      <dgm:prSet presAssocID="{0A73FEFF-800B-4880-A3DD-E313DBD09053}" presName="linear" presStyleCnt="0">
        <dgm:presLayoutVars>
          <dgm:animLvl val="lvl"/>
          <dgm:resizeHandles val="exact"/>
        </dgm:presLayoutVars>
      </dgm:prSet>
      <dgm:spPr/>
    </dgm:pt>
    <dgm:pt modelId="{01D7EF31-01A6-4E9E-8FEF-FE9248809B67}" type="pres">
      <dgm:prSet presAssocID="{A3AEBA67-78F5-46B0-BF71-184C193A557D}" presName="parentText" presStyleLbl="node1" presStyleIdx="0" presStyleCnt="4">
        <dgm:presLayoutVars>
          <dgm:chMax val="0"/>
          <dgm:bulletEnabled val="1"/>
        </dgm:presLayoutVars>
      </dgm:prSet>
      <dgm:spPr/>
    </dgm:pt>
    <dgm:pt modelId="{17096423-DD04-47DC-8F12-676E03EE23BF}" type="pres">
      <dgm:prSet presAssocID="{4C2327A1-F011-4BD6-9E6B-81B95FA4CC32}" presName="spacer" presStyleCnt="0"/>
      <dgm:spPr/>
    </dgm:pt>
    <dgm:pt modelId="{E4062174-97EE-4CED-A0CF-CFE6FD25FEC4}" type="pres">
      <dgm:prSet presAssocID="{86571734-3CA1-4B69-8DFB-672EF249B84C}" presName="parentText" presStyleLbl="node1" presStyleIdx="1" presStyleCnt="4">
        <dgm:presLayoutVars>
          <dgm:chMax val="0"/>
          <dgm:bulletEnabled val="1"/>
        </dgm:presLayoutVars>
      </dgm:prSet>
      <dgm:spPr/>
    </dgm:pt>
    <dgm:pt modelId="{EAE328BC-7830-4891-80E8-FCBB6C368B89}" type="pres">
      <dgm:prSet presAssocID="{592A2593-CA23-4B43-B106-F670A5A1F4E6}" presName="spacer" presStyleCnt="0"/>
      <dgm:spPr/>
    </dgm:pt>
    <dgm:pt modelId="{91E6C6CD-D77C-4846-A524-3B83EEFFEDE2}" type="pres">
      <dgm:prSet presAssocID="{F0D3D1C3-7601-4123-B163-B30F3F109A87}" presName="parentText" presStyleLbl="node1" presStyleIdx="2" presStyleCnt="4">
        <dgm:presLayoutVars>
          <dgm:chMax val="0"/>
          <dgm:bulletEnabled val="1"/>
        </dgm:presLayoutVars>
      </dgm:prSet>
      <dgm:spPr/>
    </dgm:pt>
    <dgm:pt modelId="{DA500208-A423-4FCF-9868-90AE493A71F1}" type="pres">
      <dgm:prSet presAssocID="{6AE2E33B-6B43-42D5-9BA4-5C724CD9040D}" presName="spacer" presStyleCnt="0"/>
      <dgm:spPr/>
    </dgm:pt>
    <dgm:pt modelId="{B7B8EDE7-7D2B-4DF2-A6A7-F9D2CC6E4C34}" type="pres">
      <dgm:prSet presAssocID="{2B9A0271-9502-4B84-A596-75D6C55598A1}" presName="parentText" presStyleLbl="node1" presStyleIdx="3" presStyleCnt="4">
        <dgm:presLayoutVars>
          <dgm:chMax val="0"/>
          <dgm:bulletEnabled val="1"/>
        </dgm:presLayoutVars>
      </dgm:prSet>
      <dgm:spPr/>
    </dgm:pt>
  </dgm:ptLst>
  <dgm:cxnLst>
    <dgm:cxn modelId="{5D0EBB29-3AE5-45C0-AC0E-9BC6A22EE3D5}" type="presOf" srcId="{F0D3D1C3-7601-4123-B163-B30F3F109A87}" destId="{91E6C6CD-D77C-4846-A524-3B83EEFFEDE2}" srcOrd="0" destOrd="0" presId="urn:microsoft.com/office/officeart/2005/8/layout/vList2"/>
    <dgm:cxn modelId="{27072E33-A514-4506-B34E-ABCC687D623D}" srcId="{0A73FEFF-800B-4880-A3DD-E313DBD09053}" destId="{86571734-3CA1-4B69-8DFB-672EF249B84C}" srcOrd="1" destOrd="0" parTransId="{512FE587-B963-4EE9-959D-75366DAA7A1D}" sibTransId="{592A2593-CA23-4B43-B106-F670A5A1F4E6}"/>
    <dgm:cxn modelId="{C989CC44-083B-422B-9BF1-09874DE1E932}" srcId="{0A73FEFF-800B-4880-A3DD-E313DBD09053}" destId="{2B9A0271-9502-4B84-A596-75D6C55598A1}" srcOrd="3" destOrd="0" parTransId="{092312D9-550F-4DFE-B9E9-8FACDC55CC5F}" sibTransId="{DE8D7078-D27A-437D-8D29-382320D6284A}"/>
    <dgm:cxn modelId="{276F126C-6ABF-4B8F-AD3B-4268865437ED}" type="presOf" srcId="{2B9A0271-9502-4B84-A596-75D6C55598A1}" destId="{B7B8EDE7-7D2B-4DF2-A6A7-F9D2CC6E4C34}" srcOrd="0" destOrd="0" presId="urn:microsoft.com/office/officeart/2005/8/layout/vList2"/>
    <dgm:cxn modelId="{1278A455-9BE8-4231-8852-ED54BE82DEFA}" srcId="{0A73FEFF-800B-4880-A3DD-E313DBD09053}" destId="{F0D3D1C3-7601-4123-B163-B30F3F109A87}" srcOrd="2" destOrd="0" parTransId="{34986B1D-419E-404B-9716-725A44BE4E61}" sibTransId="{6AE2E33B-6B43-42D5-9BA4-5C724CD9040D}"/>
    <dgm:cxn modelId="{0800F689-4A55-4E7C-8ACD-053E7DFA6350}" srcId="{0A73FEFF-800B-4880-A3DD-E313DBD09053}" destId="{A3AEBA67-78F5-46B0-BF71-184C193A557D}" srcOrd="0" destOrd="0" parTransId="{043038FB-83DC-47B9-9D05-AA0D28295CCE}" sibTransId="{4C2327A1-F011-4BD6-9E6B-81B95FA4CC32}"/>
    <dgm:cxn modelId="{131DA89C-EE4F-4682-8A84-E5D8636C877F}" type="presOf" srcId="{A3AEBA67-78F5-46B0-BF71-184C193A557D}" destId="{01D7EF31-01A6-4E9E-8FEF-FE9248809B67}" srcOrd="0" destOrd="0" presId="urn:microsoft.com/office/officeart/2005/8/layout/vList2"/>
    <dgm:cxn modelId="{844232DD-BD59-40EF-821B-414E4939DA45}" type="presOf" srcId="{0A73FEFF-800B-4880-A3DD-E313DBD09053}" destId="{81A602F2-E994-4737-B62D-483433AC2118}" srcOrd="0" destOrd="0" presId="urn:microsoft.com/office/officeart/2005/8/layout/vList2"/>
    <dgm:cxn modelId="{76E27FED-9FB3-43DD-AC76-BCE883093A82}" type="presOf" srcId="{86571734-3CA1-4B69-8DFB-672EF249B84C}" destId="{E4062174-97EE-4CED-A0CF-CFE6FD25FEC4}" srcOrd="0" destOrd="0" presId="urn:microsoft.com/office/officeart/2005/8/layout/vList2"/>
    <dgm:cxn modelId="{FDD0E97E-6635-4E98-AD87-8C4BA72582F3}" type="presParOf" srcId="{81A602F2-E994-4737-B62D-483433AC2118}" destId="{01D7EF31-01A6-4E9E-8FEF-FE9248809B67}" srcOrd="0" destOrd="0" presId="urn:microsoft.com/office/officeart/2005/8/layout/vList2"/>
    <dgm:cxn modelId="{259AA6FF-B502-4BE7-972E-F840FF258CC2}" type="presParOf" srcId="{81A602F2-E994-4737-B62D-483433AC2118}" destId="{17096423-DD04-47DC-8F12-676E03EE23BF}" srcOrd="1" destOrd="0" presId="urn:microsoft.com/office/officeart/2005/8/layout/vList2"/>
    <dgm:cxn modelId="{5F94EFAB-0A39-4329-853F-481CF477FB10}" type="presParOf" srcId="{81A602F2-E994-4737-B62D-483433AC2118}" destId="{E4062174-97EE-4CED-A0CF-CFE6FD25FEC4}" srcOrd="2" destOrd="0" presId="urn:microsoft.com/office/officeart/2005/8/layout/vList2"/>
    <dgm:cxn modelId="{00676341-BDC3-484C-ABF2-6D78A095049C}" type="presParOf" srcId="{81A602F2-E994-4737-B62D-483433AC2118}" destId="{EAE328BC-7830-4891-80E8-FCBB6C368B89}" srcOrd="3" destOrd="0" presId="urn:microsoft.com/office/officeart/2005/8/layout/vList2"/>
    <dgm:cxn modelId="{3F5A8081-5694-4D39-93BA-B55CC69F3BEB}" type="presParOf" srcId="{81A602F2-E994-4737-B62D-483433AC2118}" destId="{91E6C6CD-D77C-4846-A524-3B83EEFFEDE2}" srcOrd="4" destOrd="0" presId="urn:microsoft.com/office/officeart/2005/8/layout/vList2"/>
    <dgm:cxn modelId="{A9CBCA6E-5C6A-4742-A482-9797CC7F294C}" type="presParOf" srcId="{81A602F2-E994-4737-B62D-483433AC2118}" destId="{DA500208-A423-4FCF-9868-90AE493A71F1}" srcOrd="5" destOrd="0" presId="urn:microsoft.com/office/officeart/2005/8/layout/vList2"/>
    <dgm:cxn modelId="{3DB9CFDD-0403-40DE-B6DC-0BE734635433}" type="presParOf" srcId="{81A602F2-E994-4737-B62D-483433AC2118}" destId="{B7B8EDE7-7D2B-4DF2-A6A7-F9D2CC6E4C3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5BFCD7-BB9E-43A6-B650-7F5ABFA7307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C3D73D7-BAB4-4498-B397-9371549D630C}">
      <dgm:prSet/>
      <dgm:spPr/>
      <dgm:t>
        <a:bodyPr/>
        <a:lstStyle/>
        <a:p>
          <a:r>
            <a:rPr lang="en-US" b="1"/>
            <a:t>Natale e ansia</a:t>
          </a:r>
          <a:endParaRPr lang="en-US"/>
        </a:p>
      </dgm:t>
    </dgm:pt>
    <dgm:pt modelId="{733AFA6B-9E3D-4F8B-AE52-42CA183B837C}" type="parTrans" cxnId="{EFF07457-EF2D-4D9F-92D6-BA010D234E15}">
      <dgm:prSet/>
      <dgm:spPr/>
      <dgm:t>
        <a:bodyPr/>
        <a:lstStyle/>
        <a:p>
          <a:endParaRPr lang="en-US"/>
        </a:p>
      </dgm:t>
    </dgm:pt>
    <dgm:pt modelId="{7674CEB2-3706-45F3-8A57-CCBB689B9E75}" type="sibTrans" cxnId="{EFF07457-EF2D-4D9F-92D6-BA010D234E15}">
      <dgm:prSet/>
      <dgm:spPr/>
      <dgm:t>
        <a:bodyPr/>
        <a:lstStyle/>
        <a:p>
          <a:endParaRPr lang="en-US"/>
        </a:p>
      </dgm:t>
    </dgm:pt>
    <dgm:pt modelId="{4E1A293C-CEDD-4F5F-98D8-9DBE2563E427}">
      <dgm:prSet/>
      <dgm:spPr/>
      <dgm:t>
        <a:bodyPr/>
        <a:lstStyle/>
        <a:p>
          <a:r>
            <a:rPr lang="en-US" b="1"/>
            <a:t>Mentre per molti, il Natale è sinonimo di gioia e celebrazione, per altri è un momento di timore o ansia, un tipo di stress sociale legato alle aspettative.</a:t>
          </a:r>
          <a:endParaRPr lang="en-US"/>
        </a:p>
      </dgm:t>
    </dgm:pt>
    <dgm:pt modelId="{12C8794C-7FCA-415C-9405-FC0B98CE6F9D}" type="parTrans" cxnId="{5BF474FC-D609-4AA7-9EF9-22093B5B69C8}">
      <dgm:prSet/>
      <dgm:spPr/>
      <dgm:t>
        <a:bodyPr/>
        <a:lstStyle/>
        <a:p>
          <a:endParaRPr lang="en-US"/>
        </a:p>
      </dgm:t>
    </dgm:pt>
    <dgm:pt modelId="{9F82AF05-2CA4-4FE8-A14D-DA81BAA404BA}" type="sibTrans" cxnId="{5BF474FC-D609-4AA7-9EF9-22093B5B69C8}">
      <dgm:prSet/>
      <dgm:spPr/>
      <dgm:t>
        <a:bodyPr/>
        <a:lstStyle/>
        <a:p>
          <a:endParaRPr lang="en-US"/>
        </a:p>
      </dgm:t>
    </dgm:pt>
    <dgm:pt modelId="{0152F05D-E213-430C-8DE2-2508BA0F7786}">
      <dgm:prSet/>
      <dgm:spPr/>
      <dgm:t>
        <a:bodyPr/>
        <a:lstStyle/>
        <a:p>
          <a:r>
            <a:rPr lang="en-US" b="1" dirty="0" err="1"/>
            <a:t>Quest’ansia</a:t>
          </a:r>
          <a:r>
            <a:rPr lang="en-US" b="1" dirty="0"/>
            <a:t> non compare </a:t>
          </a:r>
          <a:r>
            <a:rPr lang="en-US" b="1" dirty="0" err="1"/>
            <a:t>improvvisamente</a:t>
          </a:r>
          <a:r>
            <a:rPr lang="en-US" b="1" dirty="0"/>
            <a:t> </a:t>
          </a:r>
          <a:r>
            <a:rPr lang="en-US" b="1" dirty="0" err="1"/>
            <a:t>nella</a:t>
          </a:r>
          <a:r>
            <a:rPr lang="en-US" b="1" dirty="0"/>
            <a:t> notte della </a:t>
          </a:r>
          <a:r>
            <a:rPr lang="en-US" b="1" dirty="0" err="1"/>
            <a:t>vigilia</a:t>
          </a:r>
          <a:r>
            <a:rPr lang="en-US" b="1" dirty="0"/>
            <a:t>, ma </a:t>
          </a:r>
          <a:r>
            <a:rPr lang="en-US" b="1" dirty="0" err="1"/>
            <a:t>si</a:t>
          </a:r>
          <a:r>
            <a:rPr lang="en-US" b="1" dirty="0"/>
            <a:t> </a:t>
          </a:r>
          <a:r>
            <a:rPr lang="en-US" b="1" dirty="0" err="1"/>
            <a:t>insinua</a:t>
          </a:r>
          <a:r>
            <a:rPr lang="en-US" b="1" dirty="0"/>
            <a:t> </a:t>
          </a:r>
          <a:r>
            <a:rPr lang="en-US" b="1" dirty="0" err="1"/>
            <a:t>nelle</a:t>
          </a:r>
          <a:r>
            <a:rPr lang="en-US" b="1" dirty="0"/>
            <a:t> </a:t>
          </a:r>
          <a:r>
            <a:rPr lang="en-US" b="1" dirty="0" err="1"/>
            <a:t>settimane</a:t>
          </a:r>
          <a:r>
            <a:rPr lang="en-US" b="1" dirty="0"/>
            <a:t> </a:t>
          </a:r>
          <a:r>
            <a:rPr lang="en-US" b="1" dirty="0" err="1"/>
            <a:t>precedenti</a:t>
          </a:r>
          <a:r>
            <a:rPr lang="en-US" b="1" dirty="0"/>
            <a:t>, </a:t>
          </a:r>
          <a:r>
            <a:rPr lang="en-US" b="1" dirty="0" err="1"/>
            <a:t>scatenata</a:t>
          </a:r>
          <a:r>
            <a:rPr lang="en-US" b="1" dirty="0"/>
            <a:t> da </a:t>
          </a:r>
          <a:r>
            <a:rPr lang="en-US" b="1" dirty="0" err="1"/>
            <a:t>una</a:t>
          </a:r>
          <a:r>
            <a:rPr lang="en-US" b="1" dirty="0"/>
            <a:t> </a:t>
          </a:r>
          <a:r>
            <a:rPr lang="en-US" b="1" dirty="0" err="1"/>
            <a:t>serie</a:t>
          </a:r>
          <a:r>
            <a:rPr lang="en-US" b="1" dirty="0"/>
            <a:t> di </a:t>
          </a:r>
          <a:r>
            <a:rPr lang="en-US" b="1" dirty="0" err="1"/>
            <a:t>obblighi</a:t>
          </a:r>
          <a:r>
            <a:rPr lang="en-US" b="1" dirty="0"/>
            <a:t> e </a:t>
          </a:r>
          <a:r>
            <a:rPr lang="en-US" b="1" dirty="0" err="1"/>
            <a:t>impegni</a:t>
          </a:r>
          <a:r>
            <a:rPr lang="en-US" b="1" dirty="0"/>
            <a:t> </a:t>
          </a:r>
          <a:r>
            <a:rPr lang="en-US" b="1" dirty="0" err="1"/>
            <a:t>che</a:t>
          </a:r>
          <a:r>
            <a:rPr lang="en-US" b="1" dirty="0"/>
            <a:t> </a:t>
          </a:r>
          <a:r>
            <a:rPr lang="en-US" b="1" dirty="0" err="1"/>
            <a:t>accompagnano</a:t>
          </a:r>
          <a:r>
            <a:rPr lang="en-US" b="1" dirty="0"/>
            <a:t> le </a:t>
          </a:r>
          <a:r>
            <a:rPr lang="en-US" b="1" dirty="0" err="1"/>
            <a:t>festività</a:t>
          </a:r>
          <a:r>
            <a:rPr lang="en-US" b="1" dirty="0"/>
            <a:t>.</a:t>
          </a:r>
          <a:endParaRPr lang="en-US" dirty="0"/>
        </a:p>
      </dgm:t>
    </dgm:pt>
    <dgm:pt modelId="{6D8A7CB3-9B77-4D8D-B549-7B1B4D33C846}" type="parTrans" cxnId="{1F123D3B-B3E9-44A5-BBFB-E299D544A32B}">
      <dgm:prSet/>
      <dgm:spPr/>
      <dgm:t>
        <a:bodyPr/>
        <a:lstStyle/>
        <a:p>
          <a:endParaRPr lang="en-US"/>
        </a:p>
      </dgm:t>
    </dgm:pt>
    <dgm:pt modelId="{B9EB7911-B2AF-4904-A55D-6142C2B3DE50}" type="sibTrans" cxnId="{1F123D3B-B3E9-44A5-BBFB-E299D544A32B}">
      <dgm:prSet/>
      <dgm:spPr/>
      <dgm:t>
        <a:bodyPr/>
        <a:lstStyle/>
        <a:p>
          <a:endParaRPr lang="en-US"/>
        </a:p>
      </dgm:t>
    </dgm:pt>
    <dgm:pt modelId="{C08A5BF4-762D-4B52-9CAE-EBB2964C9386}">
      <dgm:prSet/>
      <dgm:spPr/>
      <dgm:t>
        <a:bodyPr/>
        <a:lstStyle/>
        <a:p>
          <a:r>
            <a:rPr lang="en-US" b="1"/>
            <a:t>Le cause di questa ansia possono essere varie e spesso complesse. </a:t>
          </a:r>
          <a:endParaRPr lang="en-US"/>
        </a:p>
      </dgm:t>
    </dgm:pt>
    <dgm:pt modelId="{99660C78-DC17-435B-A643-1563DD3F0BEB}" type="parTrans" cxnId="{CCFE9E4F-2169-4652-ACE5-38F1116CEE9C}">
      <dgm:prSet/>
      <dgm:spPr/>
      <dgm:t>
        <a:bodyPr/>
        <a:lstStyle/>
        <a:p>
          <a:endParaRPr lang="en-US"/>
        </a:p>
      </dgm:t>
    </dgm:pt>
    <dgm:pt modelId="{E07897DE-F60E-4444-A096-96B7587357D9}" type="sibTrans" cxnId="{CCFE9E4F-2169-4652-ACE5-38F1116CEE9C}">
      <dgm:prSet/>
      <dgm:spPr/>
      <dgm:t>
        <a:bodyPr/>
        <a:lstStyle/>
        <a:p>
          <a:endParaRPr lang="en-US"/>
        </a:p>
      </dgm:t>
    </dgm:pt>
    <dgm:pt modelId="{78C53214-ECBF-4D1B-9580-474B2CB433F6}">
      <dgm:prSet/>
      <dgm:spPr/>
      <dgm:t>
        <a:bodyPr/>
        <a:lstStyle/>
        <a:p>
          <a:r>
            <a:rPr lang="en-US" b="1"/>
            <a:t>Lo stress nel trovare il regalo perfetto, le continue domande su come sarà organizzato il Natale o cosa fare a Capodanno possono contribuire al senso di pressione. </a:t>
          </a:r>
          <a:endParaRPr lang="en-US"/>
        </a:p>
      </dgm:t>
    </dgm:pt>
    <dgm:pt modelId="{591689A2-7F1D-4040-A01C-E952A3F404B7}" type="parTrans" cxnId="{555B20C4-F7E7-4EAE-964C-B4E80F3B5A93}">
      <dgm:prSet/>
      <dgm:spPr/>
      <dgm:t>
        <a:bodyPr/>
        <a:lstStyle/>
        <a:p>
          <a:endParaRPr lang="en-US"/>
        </a:p>
      </dgm:t>
    </dgm:pt>
    <dgm:pt modelId="{F06CB177-BA28-4C58-A5D5-9129865AC9E8}" type="sibTrans" cxnId="{555B20C4-F7E7-4EAE-964C-B4E80F3B5A93}">
      <dgm:prSet/>
      <dgm:spPr/>
      <dgm:t>
        <a:bodyPr/>
        <a:lstStyle/>
        <a:p>
          <a:endParaRPr lang="en-US"/>
        </a:p>
      </dgm:t>
    </dgm:pt>
    <dgm:pt modelId="{CBF28D3D-3BC2-4615-B496-0B29FAA160A4}">
      <dgm:prSet/>
      <dgm:spPr/>
      <dgm:t>
        <a:bodyPr/>
        <a:lstStyle/>
        <a:p>
          <a:r>
            <a:rPr lang="en-US" b="1"/>
            <a:t>Le tensioni familiari diventano un’altra fonte di stress, così come l’avvicinarsi della fine dell’anno lavorativo.</a:t>
          </a:r>
          <a:endParaRPr lang="en-US"/>
        </a:p>
      </dgm:t>
    </dgm:pt>
    <dgm:pt modelId="{D7310D53-FF1C-4941-AC39-4D6F807099A3}" type="parTrans" cxnId="{22238C49-1EB7-4954-B863-8F66D468B852}">
      <dgm:prSet/>
      <dgm:spPr/>
      <dgm:t>
        <a:bodyPr/>
        <a:lstStyle/>
        <a:p>
          <a:endParaRPr lang="en-US"/>
        </a:p>
      </dgm:t>
    </dgm:pt>
    <dgm:pt modelId="{E7FCE82A-5D2E-49F1-958E-7D79DB4D3B68}" type="sibTrans" cxnId="{22238C49-1EB7-4954-B863-8F66D468B852}">
      <dgm:prSet/>
      <dgm:spPr/>
      <dgm:t>
        <a:bodyPr/>
        <a:lstStyle/>
        <a:p>
          <a:endParaRPr lang="en-US"/>
        </a:p>
      </dgm:t>
    </dgm:pt>
    <dgm:pt modelId="{A80D0887-F950-451B-89D0-02FC49B98721}" type="pres">
      <dgm:prSet presAssocID="{B85BFCD7-BB9E-43A6-B650-7F5ABFA73079}" presName="diagram" presStyleCnt="0">
        <dgm:presLayoutVars>
          <dgm:dir/>
          <dgm:resizeHandles val="exact"/>
        </dgm:presLayoutVars>
      </dgm:prSet>
      <dgm:spPr/>
    </dgm:pt>
    <dgm:pt modelId="{9D8AA51F-00EA-4BD7-8F6E-A7FC45DADD67}" type="pres">
      <dgm:prSet presAssocID="{6C3D73D7-BAB4-4498-B397-9371549D630C}" presName="node" presStyleLbl="node1" presStyleIdx="0" presStyleCnt="6">
        <dgm:presLayoutVars>
          <dgm:bulletEnabled val="1"/>
        </dgm:presLayoutVars>
      </dgm:prSet>
      <dgm:spPr/>
    </dgm:pt>
    <dgm:pt modelId="{ABE29400-8020-49E5-BD4E-69D0E631D636}" type="pres">
      <dgm:prSet presAssocID="{7674CEB2-3706-45F3-8A57-CCBB689B9E75}" presName="sibTrans" presStyleCnt="0"/>
      <dgm:spPr/>
    </dgm:pt>
    <dgm:pt modelId="{669121AC-9F28-40F1-A076-3112C2AECFB8}" type="pres">
      <dgm:prSet presAssocID="{4E1A293C-CEDD-4F5F-98D8-9DBE2563E427}" presName="node" presStyleLbl="node1" presStyleIdx="1" presStyleCnt="6">
        <dgm:presLayoutVars>
          <dgm:bulletEnabled val="1"/>
        </dgm:presLayoutVars>
      </dgm:prSet>
      <dgm:spPr/>
    </dgm:pt>
    <dgm:pt modelId="{A46FEFEB-6E52-4E87-862D-BC908E96704A}" type="pres">
      <dgm:prSet presAssocID="{9F82AF05-2CA4-4FE8-A14D-DA81BAA404BA}" presName="sibTrans" presStyleCnt="0"/>
      <dgm:spPr/>
    </dgm:pt>
    <dgm:pt modelId="{D0B224A0-185F-4FE8-AC94-1635E0CC510F}" type="pres">
      <dgm:prSet presAssocID="{0152F05D-E213-430C-8DE2-2508BA0F7786}" presName="node" presStyleLbl="node1" presStyleIdx="2" presStyleCnt="6">
        <dgm:presLayoutVars>
          <dgm:bulletEnabled val="1"/>
        </dgm:presLayoutVars>
      </dgm:prSet>
      <dgm:spPr/>
    </dgm:pt>
    <dgm:pt modelId="{54AB8E5D-9C5B-44C9-90F8-A78ADA428CC0}" type="pres">
      <dgm:prSet presAssocID="{B9EB7911-B2AF-4904-A55D-6142C2B3DE50}" presName="sibTrans" presStyleCnt="0"/>
      <dgm:spPr/>
    </dgm:pt>
    <dgm:pt modelId="{1AC4FE6A-604D-43A9-BD42-912A769F9FB2}" type="pres">
      <dgm:prSet presAssocID="{C08A5BF4-762D-4B52-9CAE-EBB2964C9386}" presName="node" presStyleLbl="node1" presStyleIdx="3" presStyleCnt="6">
        <dgm:presLayoutVars>
          <dgm:bulletEnabled val="1"/>
        </dgm:presLayoutVars>
      </dgm:prSet>
      <dgm:spPr/>
    </dgm:pt>
    <dgm:pt modelId="{A7C57B1B-36CA-407D-84E5-0F275FF6EEF1}" type="pres">
      <dgm:prSet presAssocID="{E07897DE-F60E-4444-A096-96B7587357D9}" presName="sibTrans" presStyleCnt="0"/>
      <dgm:spPr/>
    </dgm:pt>
    <dgm:pt modelId="{A346498F-72E1-4B54-AD43-04710F0AB571}" type="pres">
      <dgm:prSet presAssocID="{78C53214-ECBF-4D1B-9580-474B2CB433F6}" presName="node" presStyleLbl="node1" presStyleIdx="4" presStyleCnt="6">
        <dgm:presLayoutVars>
          <dgm:bulletEnabled val="1"/>
        </dgm:presLayoutVars>
      </dgm:prSet>
      <dgm:spPr/>
    </dgm:pt>
    <dgm:pt modelId="{9429B77C-F3AE-4B0F-BCAF-114650E853B5}" type="pres">
      <dgm:prSet presAssocID="{F06CB177-BA28-4C58-A5D5-9129865AC9E8}" presName="sibTrans" presStyleCnt="0"/>
      <dgm:spPr/>
    </dgm:pt>
    <dgm:pt modelId="{A38B4F3D-F486-4791-81BF-A8B87FBB544A}" type="pres">
      <dgm:prSet presAssocID="{CBF28D3D-3BC2-4615-B496-0B29FAA160A4}" presName="node" presStyleLbl="node1" presStyleIdx="5" presStyleCnt="6">
        <dgm:presLayoutVars>
          <dgm:bulletEnabled val="1"/>
        </dgm:presLayoutVars>
      </dgm:prSet>
      <dgm:spPr/>
    </dgm:pt>
  </dgm:ptLst>
  <dgm:cxnLst>
    <dgm:cxn modelId="{F2497635-D9ED-468A-8E3C-8A7FE6BD96AA}" type="presOf" srcId="{0152F05D-E213-430C-8DE2-2508BA0F7786}" destId="{D0B224A0-185F-4FE8-AC94-1635E0CC510F}" srcOrd="0" destOrd="0" presId="urn:microsoft.com/office/officeart/2005/8/layout/default"/>
    <dgm:cxn modelId="{F9547938-8462-423B-9BC5-2E0B26314D97}" type="presOf" srcId="{CBF28D3D-3BC2-4615-B496-0B29FAA160A4}" destId="{A38B4F3D-F486-4791-81BF-A8B87FBB544A}" srcOrd="0" destOrd="0" presId="urn:microsoft.com/office/officeart/2005/8/layout/default"/>
    <dgm:cxn modelId="{1F123D3B-B3E9-44A5-BBFB-E299D544A32B}" srcId="{B85BFCD7-BB9E-43A6-B650-7F5ABFA73079}" destId="{0152F05D-E213-430C-8DE2-2508BA0F7786}" srcOrd="2" destOrd="0" parTransId="{6D8A7CB3-9B77-4D8D-B549-7B1B4D33C846}" sibTransId="{B9EB7911-B2AF-4904-A55D-6142C2B3DE50}"/>
    <dgm:cxn modelId="{076A1741-D282-4B8E-9005-E1672CF39FF5}" type="presOf" srcId="{6C3D73D7-BAB4-4498-B397-9371549D630C}" destId="{9D8AA51F-00EA-4BD7-8F6E-A7FC45DADD67}" srcOrd="0" destOrd="0" presId="urn:microsoft.com/office/officeart/2005/8/layout/default"/>
    <dgm:cxn modelId="{235E5F63-EA83-4C18-ABFA-2793F1FA1D78}" type="presOf" srcId="{4E1A293C-CEDD-4F5F-98D8-9DBE2563E427}" destId="{669121AC-9F28-40F1-A076-3112C2AECFB8}" srcOrd="0" destOrd="0" presId="urn:microsoft.com/office/officeart/2005/8/layout/default"/>
    <dgm:cxn modelId="{22238C49-1EB7-4954-B863-8F66D468B852}" srcId="{B85BFCD7-BB9E-43A6-B650-7F5ABFA73079}" destId="{CBF28D3D-3BC2-4615-B496-0B29FAA160A4}" srcOrd="5" destOrd="0" parTransId="{D7310D53-FF1C-4941-AC39-4D6F807099A3}" sibTransId="{E7FCE82A-5D2E-49F1-958E-7D79DB4D3B68}"/>
    <dgm:cxn modelId="{CCFE9E4F-2169-4652-ACE5-38F1116CEE9C}" srcId="{B85BFCD7-BB9E-43A6-B650-7F5ABFA73079}" destId="{C08A5BF4-762D-4B52-9CAE-EBB2964C9386}" srcOrd="3" destOrd="0" parTransId="{99660C78-DC17-435B-A643-1563DD3F0BEB}" sibTransId="{E07897DE-F60E-4444-A096-96B7587357D9}"/>
    <dgm:cxn modelId="{EFF07457-EF2D-4D9F-92D6-BA010D234E15}" srcId="{B85BFCD7-BB9E-43A6-B650-7F5ABFA73079}" destId="{6C3D73D7-BAB4-4498-B397-9371549D630C}" srcOrd="0" destOrd="0" parTransId="{733AFA6B-9E3D-4F8B-AE52-42CA183B837C}" sibTransId="{7674CEB2-3706-45F3-8A57-CCBB689B9E75}"/>
    <dgm:cxn modelId="{E7F42BB2-9D3F-43D3-99D9-F7F8EE1A6D6F}" type="presOf" srcId="{B85BFCD7-BB9E-43A6-B650-7F5ABFA73079}" destId="{A80D0887-F950-451B-89D0-02FC49B98721}" srcOrd="0" destOrd="0" presId="urn:microsoft.com/office/officeart/2005/8/layout/default"/>
    <dgm:cxn modelId="{58D4EDB3-BD76-4FC3-A117-605BE501886E}" type="presOf" srcId="{78C53214-ECBF-4D1B-9580-474B2CB433F6}" destId="{A346498F-72E1-4B54-AD43-04710F0AB571}" srcOrd="0" destOrd="0" presId="urn:microsoft.com/office/officeart/2005/8/layout/default"/>
    <dgm:cxn modelId="{7DA5A0BE-CC45-4106-A5A4-FCAEF0D4C529}" type="presOf" srcId="{C08A5BF4-762D-4B52-9CAE-EBB2964C9386}" destId="{1AC4FE6A-604D-43A9-BD42-912A769F9FB2}" srcOrd="0" destOrd="0" presId="urn:microsoft.com/office/officeart/2005/8/layout/default"/>
    <dgm:cxn modelId="{555B20C4-F7E7-4EAE-964C-B4E80F3B5A93}" srcId="{B85BFCD7-BB9E-43A6-B650-7F5ABFA73079}" destId="{78C53214-ECBF-4D1B-9580-474B2CB433F6}" srcOrd="4" destOrd="0" parTransId="{591689A2-7F1D-4040-A01C-E952A3F404B7}" sibTransId="{F06CB177-BA28-4C58-A5D5-9129865AC9E8}"/>
    <dgm:cxn modelId="{5BF474FC-D609-4AA7-9EF9-22093B5B69C8}" srcId="{B85BFCD7-BB9E-43A6-B650-7F5ABFA73079}" destId="{4E1A293C-CEDD-4F5F-98D8-9DBE2563E427}" srcOrd="1" destOrd="0" parTransId="{12C8794C-7FCA-415C-9405-FC0B98CE6F9D}" sibTransId="{9F82AF05-2CA4-4FE8-A14D-DA81BAA404BA}"/>
    <dgm:cxn modelId="{53C9FEA5-51FA-486A-B840-DD125F7C61E7}" type="presParOf" srcId="{A80D0887-F950-451B-89D0-02FC49B98721}" destId="{9D8AA51F-00EA-4BD7-8F6E-A7FC45DADD67}" srcOrd="0" destOrd="0" presId="urn:microsoft.com/office/officeart/2005/8/layout/default"/>
    <dgm:cxn modelId="{D7DB0864-D81B-4982-8C42-20FFC352E45E}" type="presParOf" srcId="{A80D0887-F950-451B-89D0-02FC49B98721}" destId="{ABE29400-8020-49E5-BD4E-69D0E631D636}" srcOrd="1" destOrd="0" presId="urn:microsoft.com/office/officeart/2005/8/layout/default"/>
    <dgm:cxn modelId="{15AD1D58-4001-46BC-948F-AD34B988B6BD}" type="presParOf" srcId="{A80D0887-F950-451B-89D0-02FC49B98721}" destId="{669121AC-9F28-40F1-A076-3112C2AECFB8}" srcOrd="2" destOrd="0" presId="urn:microsoft.com/office/officeart/2005/8/layout/default"/>
    <dgm:cxn modelId="{FB4C1DB4-0CFF-488B-A7B5-DB6D22CF7E89}" type="presParOf" srcId="{A80D0887-F950-451B-89D0-02FC49B98721}" destId="{A46FEFEB-6E52-4E87-862D-BC908E96704A}" srcOrd="3" destOrd="0" presId="urn:microsoft.com/office/officeart/2005/8/layout/default"/>
    <dgm:cxn modelId="{FD9C826A-11AA-4DF0-B9BE-D16E0BA09E11}" type="presParOf" srcId="{A80D0887-F950-451B-89D0-02FC49B98721}" destId="{D0B224A0-185F-4FE8-AC94-1635E0CC510F}" srcOrd="4" destOrd="0" presId="urn:microsoft.com/office/officeart/2005/8/layout/default"/>
    <dgm:cxn modelId="{82D4EA79-9E96-43E4-A764-D4A1A607E60C}" type="presParOf" srcId="{A80D0887-F950-451B-89D0-02FC49B98721}" destId="{54AB8E5D-9C5B-44C9-90F8-A78ADA428CC0}" srcOrd="5" destOrd="0" presId="urn:microsoft.com/office/officeart/2005/8/layout/default"/>
    <dgm:cxn modelId="{435C5435-EB8F-412A-91AA-BE957DE9782B}" type="presParOf" srcId="{A80D0887-F950-451B-89D0-02FC49B98721}" destId="{1AC4FE6A-604D-43A9-BD42-912A769F9FB2}" srcOrd="6" destOrd="0" presId="urn:microsoft.com/office/officeart/2005/8/layout/default"/>
    <dgm:cxn modelId="{5AEA36CD-C805-4E68-ADD7-3DF2A1B8C2ED}" type="presParOf" srcId="{A80D0887-F950-451B-89D0-02FC49B98721}" destId="{A7C57B1B-36CA-407D-84E5-0F275FF6EEF1}" srcOrd="7" destOrd="0" presId="urn:microsoft.com/office/officeart/2005/8/layout/default"/>
    <dgm:cxn modelId="{03652876-9E12-447A-A0F3-ABDBDA9D36B2}" type="presParOf" srcId="{A80D0887-F950-451B-89D0-02FC49B98721}" destId="{A346498F-72E1-4B54-AD43-04710F0AB571}" srcOrd="8" destOrd="0" presId="urn:microsoft.com/office/officeart/2005/8/layout/default"/>
    <dgm:cxn modelId="{B9D39859-D390-48CF-954F-29919B363B0E}" type="presParOf" srcId="{A80D0887-F950-451B-89D0-02FC49B98721}" destId="{9429B77C-F3AE-4B0F-BCAF-114650E853B5}" srcOrd="9" destOrd="0" presId="urn:microsoft.com/office/officeart/2005/8/layout/default"/>
    <dgm:cxn modelId="{1662140D-6CF7-4EB5-AF90-DEEF018D4AC8}" type="presParOf" srcId="{A80D0887-F950-451B-89D0-02FC49B98721}" destId="{A38B4F3D-F486-4791-81BF-A8B87FBB544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AD2FE3-D927-432F-A013-9FBDBFD83D5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284AB9-E9E7-40BD-AB7F-B0F52D61281F}">
      <dgm:prSet/>
      <dgm:spPr/>
      <dgm:t>
        <a:bodyPr/>
        <a:lstStyle/>
        <a:p>
          <a:r>
            <a:rPr lang="it-IT" b="1"/>
            <a:t>Le radici profonde di queste emozioni</a:t>
          </a:r>
          <a:endParaRPr lang="en-US"/>
        </a:p>
      </dgm:t>
    </dgm:pt>
    <dgm:pt modelId="{F9F00F99-2E5E-4C43-BCE2-8023609D3566}" type="parTrans" cxnId="{622B349F-D1EE-4D44-B57F-A0EA4CFE290E}">
      <dgm:prSet/>
      <dgm:spPr/>
      <dgm:t>
        <a:bodyPr/>
        <a:lstStyle/>
        <a:p>
          <a:endParaRPr lang="en-US"/>
        </a:p>
      </dgm:t>
    </dgm:pt>
    <dgm:pt modelId="{092CCB91-7125-435B-ACA0-4D585CA71BBC}" type="sibTrans" cxnId="{622B349F-D1EE-4D44-B57F-A0EA4CFE290E}">
      <dgm:prSet/>
      <dgm:spPr/>
      <dgm:t>
        <a:bodyPr/>
        <a:lstStyle/>
        <a:p>
          <a:endParaRPr lang="en-US"/>
        </a:p>
      </dgm:t>
    </dgm:pt>
    <dgm:pt modelId="{EA0EB700-0474-401E-8F8F-1DE06AA088A0}">
      <dgm:prSet/>
      <dgm:spPr/>
      <dgm:t>
        <a:bodyPr/>
        <a:lstStyle/>
        <a:p>
          <a:r>
            <a:rPr lang="it-IT" b="1" dirty="0"/>
            <a:t>Tutte queste sensazioni ed emozioni non propriamente legate al concetto edulcorato di Natale possono avere anche radici profonde, intrecciandosi con esperienze e dinamiche familiari che plasmano la nostra visione del Natale.</a:t>
          </a:r>
          <a:endParaRPr lang="en-US" dirty="0"/>
        </a:p>
      </dgm:t>
    </dgm:pt>
    <dgm:pt modelId="{E3342216-22F2-4ED4-A377-E8E8CA34EFE1}" type="parTrans" cxnId="{1C75F3EC-B829-4D10-8F89-21DC682D4298}">
      <dgm:prSet/>
      <dgm:spPr/>
      <dgm:t>
        <a:bodyPr/>
        <a:lstStyle/>
        <a:p>
          <a:endParaRPr lang="en-US"/>
        </a:p>
      </dgm:t>
    </dgm:pt>
    <dgm:pt modelId="{EC5D216D-7D9F-43C7-AD34-4B83228BD2AC}" type="sibTrans" cxnId="{1C75F3EC-B829-4D10-8F89-21DC682D4298}">
      <dgm:prSet/>
      <dgm:spPr/>
      <dgm:t>
        <a:bodyPr/>
        <a:lstStyle/>
        <a:p>
          <a:endParaRPr lang="en-US"/>
        </a:p>
      </dgm:t>
    </dgm:pt>
    <dgm:pt modelId="{151A83FA-A7BD-43FE-A691-F07679230E5D}">
      <dgm:prSet/>
      <dgm:spPr/>
      <dgm:t>
        <a:bodyPr/>
        <a:lstStyle/>
        <a:p>
          <a:r>
            <a:rPr lang="it-IT" b="1"/>
            <a:t>Secondo Bowlby, i Modelli Operativi Interni che sviluppiamo derivano dalle esperienze della nostra prima infanzia. </a:t>
          </a:r>
          <a:endParaRPr lang="en-US"/>
        </a:p>
      </dgm:t>
    </dgm:pt>
    <dgm:pt modelId="{003816F4-7DB1-42D7-BC69-BF835D239857}" type="parTrans" cxnId="{B2D67D38-FE83-46BD-BDA5-50AD36AE788D}">
      <dgm:prSet/>
      <dgm:spPr/>
      <dgm:t>
        <a:bodyPr/>
        <a:lstStyle/>
        <a:p>
          <a:endParaRPr lang="en-US"/>
        </a:p>
      </dgm:t>
    </dgm:pt>
    <dgm:pt modelId="{9FF82792-72C3-4CAF-AA88-53E4A9DD0C86}" type="sibTrans" cxnId="{B2D67D38-FE83-46BD-BDA5-50AD36AE788D}">
      <dgm:prSet/>
      <dgm:spPr/>
      <dgm:t>
        <a:bodyPr/>
        <a:lstStyle/>
        <a:p>
          <a:endParaRPr lang="en-US"/>
        </a:p>
      </dgm:t>
    </dgm:pt>
    <dgm:pt modelId="{0C5CF9A1-4DDA-403A-A94F-B30D705A4538}">
      <dgm:prSet/>
      <dgm:spPr/>
      <dgm:t>
        <a:bodyPr/>
        <a:lstStyle/>
        <a:p>
          <a:r>
            <a:rPr lang="it-IT" b="1"/>
            <a:t>Alcuni di noi conservano ricordi affettivamente caldi legati al Natale, momenti caratterizzati dalla presenza costante e amorevole delle figure di riferimento.</a:t>
          </a:r>
          <a:endParaRPr lang="en-US"/>
        </a:p>
      </dgm:t>
    </dgm:pt>
    <dgm:pt modelId="{78C13EE1-4FD5-4227-95E7-734F7581CAC0}" type="parTrans" cxnId="{7B170457-5278-4F8E-BE8D-B655F4774FC3}">
      <dgm:prSet/>
      <dgm:spPr/>
      <dgm:t>
        <a:bodyPr/>
        <a:lstStyle/>
        <a:p>
          <a:endParaRPr lang="en-US"/>
        </a:p>
      </dgm:t>
    </dgm:pt>
    <dgm:pt modelId="{3DD9A9E9-E8AB-4721-A20E-46817310597D}" type="sibTrans" cxnId="{7B170457-5278-4F8E-BE8D-B655F4774FC3}">
      <dgm:prSet/>
      <dgm:spPr/>
      <dgm:t>
        <a:bodyPr/>
        <a:lstStyle/>
        <a:p>
          <a:endParaRPr lang="en-US"/>
        </a:p>
      </dgm:t>
    </dgm:pt>
    <dgm:pt modelId="{DFB4273B-F54A-4D30-88CE-58E4DA9C336C}">
      <dgm:prSet/>
      <dgm:spPr/>
      <dgm:t>
        <a:bodyPr/>
        <a:lstStyle/>
        <a:p>
          <a:r>
            <a:rPr lang="it-IT" b="1"/>
            <a:t>Queste esperienze hanno contribuito a creare un legame positivo con le festività.</a:t>
          </a:r>
          <a:endParaRPr lang="en-US"/>
        </a:p>
      </dgm:t>
    </dgm:pt>
    <dgm:pt modelId="{07976B87-931C-419E-8B52-901FA5FD71EC}" type="parTrans" cxnId="{8AA61A43-9E20-4BD2-A1BC-BE5841E636E8}">
      <dgm:prSet/>
      <dgm:spPr/>
      <dgm:t>
        <a:bodyPr/>
        <a:lstStyle/>
        <a:p>
          <a:endParaRPr lang="en-US"/>
        </a:p>
      </dgm:t>
    </dgm:pt>
    <dgm:pt modelId="{5934429A-6A7F-4650-8B35-AD1F0F76D8C5}" type="sibTrans" cxnId="{8AA61A43-9E20-4BD2-A1BC-BE5841E636E8}">
      <dgm:prSet/>
      <dgm:spPr/>
      <dgm:t>
        <a:bodyPr/>
        <a:lstStyle/>
        <a:p>
          <a:endParaRPr lang="en-US"/>
        </a:p>
      </dgm:t>
    </dgm:pt>
    <dgm:pt modelId="{2421D615-3312-49FF-B15D-0E28C2F620B2}">
      <dgm:prSet/>
      <dgm:spPr/>
      <dgm:t>
        <a:bodyPr/>
        <a:lstStyle/>
        <a:p>
          <a:r>
            <a:rPr lang="it-IT" b="1"/>
            <a:t>Al contrario, altri potrebbero aver vissuto un Natale contraddistinto dall’assenza o dall’inaccessibilità delle figure di attaccamento, generando un senso di vuoto o di mancanza di accoglienza durante un periodo tradizionalmente associato alla riunione familiare.</a:t>
          </a:r>
          <a:endParaRPr lang="en-US"/>
        </a:p>
      </dgm:t>
    </dgm:pt>
    <dgm:pt modelId="{2ECFCED2-CA11-451F-A6F9-C8DF52CA03E6}" type="parTrans" cxnId="{F4BC4A8C-8AF1-4275-9D75-377230DF7D3D}">
      <dgm:prSet/>
      <dgm:spPr/>
      <dgm:t>
        <a:bodyPr/>
        <a:lstStyle/>
        <a:p>
          <a:endParaRPr lang="en-US"/>
        </a:p>
      </dgm:t>
    </dgm:pt>
    <dgm:pt modelId="{FB0FBB92-CB1B-4D57-A253-94DB83CC5B40}" type="sibTrans" cxnId="{F4BC4A8C-8AF1-4275-9D75-377230DF7D3D}">
      <dgm:prSet/>
      <dgm:spPr/>
      <dgm:t>
        <a:bodyPr/>
        <a:lstStyle/>
        <a:p>
          <a:endParaRPr lang="en-US"/>
        </a:p>
      </dgm:t>
    </dgm:pt>
    <dgm:pt modelId="{F136CB6D-02B4-4B62-8A95-252F02CC7480}" type="pres">
      <dgm:prSet presAssocID="{5FAD2FE3-D927-432F-A013-9FBDBFD83D5D}" presName="linear" presStyleCnt="0">
        <dgm:presLayoutVars>
          <dgm:animLvl val="lvl"/>
          <dgm:resizeHandles val="exact"/>
        </dgm:presLayoutVars>
      </dgm:prSet>
      <dgm:spPr/>
    </dgm:pt>
    <dgm:pt modelId="{48B22E3D-B825-4341-933A-9987B33D2BB6}" type="pres">
      <dgm:prSet presAssocID="{7A284AB9-E9E7-40BD-AB7F-B0F52D61281F}" presName="parentText" presStyleLbl="node1" presStyleIdx="0" presStyleCnt="6">
        <dgm:presLayoutVars>
          <dgm:chMax val="0"/>
          <dgm:bulletEnabled val="1"/>
        </dgm:presLayoutVars>
      </dgm:prSet>
      <dgm:spPr/>
    </dgm:pt>
    <dgm:pt modelId="{29FF08C0-4F20-4F5A-AE59-3F26BEEC7AC2}" type="pres">
      <dgm:prSet presAssocID="{092CCB91-7125-435B-ACA0-4D585CA71BBC}" presName="spacer" presStyleCnt="0"/>
      <dgm:spPr/>
    </dgm:pt>
    <dgm:pt modelId="{A4CD07C9-C69A-4A72-AF4B-EDDB878571A5}" type="pres">
      <dgm:prSet presAssocID="{EA0EB700-0474-401E-8F8F-1DE06AA088A0}" presName="parentText" presStyleLbl="node1" presStyleIdx="1" presStyleCnt="6">
        <dgm:presLayoutVars>
          <dgm:chMax val="0"/>
          <dgm:bulletEnabled val="1"/>
        </dgm:presLayoutVars>
      </dgm:prSet>
      <dgm:spPr/>
    </dgm:pt>
    <dgm:pt modelId="{5ACAE8B6-C935-4DB8-AFD4-AEC71952E174}" type="pres">
      <dgm:prSet presAssocID="{EC5D216D-7D9F-43C7-AD34-4B83228BD2AC}" presName="spacer" presStyleCnt="0"/>
      <dgm:spPr/>
    </dgm:pt>
    <dgm:pt modelId="{BE9A7C19-2773-4F94-B2A2-CC8C1863170A}" type="pres">
      <dgm:prSet presAssocID="{151A83FA-A7BD-43FE-A691-F07679230E5D}" presName="parentText" presStyleLbl="node1" presStyleIdx="2" presStyleCnt="6">
        <dgm:presLayoutVars>
          <dgm:chMax val="0"/>
          <dgm:bulletEnabled val="1"/>
        </dgm:presLayoutVars>
      </dgm:prSet>
      <dgm:spPr/>
    </dgm:pt>
    <dgm:pt modelId="{AAF05BF1-F27C-4DB0-A534-6CADB4806573}" type="pres">
      <dgm:prSet presAssocID="{9FF82792-72C3-4CAF-AA88-53E4A9DD0C86}" presName="spacer" presStyleCnt="0"/>
      <dgm:spPr/>
    </dgm:pt>
    <dgm:pt modelId="{A270544E-E721-4CF2-9635-05C741BD60F9}" type="pres">
      <dgm:prSet presAssocID="{0C5CF9A1-4DDA-403A-A94F-B30D705A4538}" presName="parentText" presStyleLbl="node1" presStyleIdx="3" presStyleCnt="6">
        <dgm:presLayoutVars>
          <dgm:chMax val="0"/>
          <dgm:bulletEnabled val="1"/>
        </dgm:presLayoutVars>
      </dgm:prSet>
      <dgm:spPr/>
    </dgm:pt>
    <dgm:pt modelId="{DBD4761C-2E42-449C-AF9A-03F42032EC66}" type="pres">
      <dgm:prSet presAssocID="{3DD9A9E9-E8AB-4721-A20E-46817310597D}" presName="spacer" presStyleCnt="0"/>
      <dgm:spPr/>
    </dgm:pt>
    <dgm:pt modelId="{9073F909-D38A-4CF3-8EE5-2202CA2E58E4}" type="pres">
      <dgm:prSet presAssocID="{DFB4273B-F54A-4D30-88CE-58E4DA9C336C}" presName="parentText" presStyleLbl="node1" presStyleIdx="4" presStyleCnt="6">
        <dgm:presLayoutVars>
          <dgm:chMax val="0"/>
          <dgm:bulletEnabled val="1"/>
        </dgm:presLayoutVars>
      </dgm:prSet>
      <dgm:spPr/>
    </dgm:pt>
    <dgm:pt modelId="{DB81A2CC-9574-4C3A-99A9-CEFE3993D2D5}" type="pres">
      <dgm:prSet presAssocID="{5934429A-6A7F-4650-8B35-AD1F0F76D8C5}" presName="spacer" presStyleCnt="0"/>
      <dgm:spPr/>
    </dgm:pt>
    <dgm:pt modelId="{005BB068-8AC4-4C21-A5C6-F4769C407390}" type="pres">
      <dgm:prSet presAssocID="{2421D615-3312-49FF-B15D-0E28C2F620B2}" presName="parentText" presStyleLbl="node1" presStyleIdx="5" presStyleCnt="6">
        <dgm:presLayoutVars>
          <dgm:chMax val="0"/>
          <dgm:bulletEnabled val="1"/>
        </dgm:presLayoutVars>
      </dgm:prSet>
      <dgm:spPr/>
    </dgm:pt>
  </dgm:ptLst>
  <dgm:cxnLst>
    <dgm:cxn modelId="{EBD81201-ABEB-4AEE-925C-57E3BA670526}" type="presOf" srcId="{151A83FA-A7BD-43FE-A691-F07679230E5D}" destId="{BE9A7C19-2773-4F94-B2A2-CC8C1863170A}" srcOrd="0" destOrd="0" presId="urn:microsoft.com/office/officeart/2005/8/layout/vList2"/>
    <dgm:cxn modelId="{B2D67D38-FE83-46BD-BDA5-50AD36AE788D}" srcId="{5FAD2FE3-D927-432F-A013-9FBDBFD83D5D}" destId="{151A83FA-A7BD-43FE-A691-F07679230E5D}" srcOrd="2" destOrd="0" parTransId="{003816F4-7DB1-42D7-BC69-BF835D239857}" sibTransId="{9FF82792-72C3-4CAF-AA88-53E4A9DD0C86}"/>
    <dgm:cxn modelId="{8AA61A43-9E20-4BD2-A1BC-BE5841E636E8}" srcId="{5FAD2FE3-D927-432F-A013-9FBDBFD83D5D}" destId="{DFB4273B-F54A-4D30-88CE-58E4DA9C336C}" srcOrd="4" destOrd="0" parTransId="{07976B87-931C-419E-8B52-901FA5FD71EC}" sibTransId="{5934429A-6A7F-4650-8B35-AD1F0F76D8C5}"/>
    <dgm:cxn modelId="{EAF2D06B-A852-45DB-86B5-A13B00609858}" type="presOf" srcId="{2421D615-3312-49FF-B15D-0E28C2F620B2}" destId="{005BB068-8AC4-4C21-A5C6-F4769C407390}" srcOrd="0" destOrd="0" presId="urn:microsoft.com/office/officeart/2005/8/layout/vList2"/>
    <dgm:cxn modelId="{7B170457-5278-4F8E-BE8D-B655F4774FC3}" srcId="{5FAD2FE3-D927-432F-A013-9FBDBFD83D5D}" destId="{0C5CF9A1-4DDA-403A-A94F-B30D705A4538}" srcOrd="3" destOrd="0" parTransId="{78C13EE1-4FD5-4227-95E7-734F7581CAC0}" sibTransId="{3DD9A9E9-E8AB-4721-A20E-46817310597D}"/>
    <dgm:cxn modelId="{11DF9882-3C2B-41A1-BF64-6CE4724F9C8E}" type="presOf" srcId="{7A284AB9-E9E7-40BD-AB7F-B0F52D61281F}" destId="{48B22E3D-B825-4341-933A-9987B33D2BB6}" srcOrd="0" destOrd="0" presId="urn:microsoft.com/office/officeart/2005/8/layout/vList2"/>
    <dgm:cxn modelId="{F4BC4A8C-8AF1-4275-9D75-377230DF7D3D}" srcId="{5FAD2FE3-D927-432F-A013-9FBDBFD83D5D}" destId="{2421D615-3312-49FF-B15D-0E28C2F620B2}" srcOrd="5" destOrd="0" parTransId="{2ECFCED2-CA11-451F-A6F9-C8DF52CA03E6}" sibTransId="{FB0FBB92-CB1B-4D57-A253-94DB83CC5B40}"/>
    <dgm:cxn modelId="{06BA639E-4D8C-49E7-B7FA-0ABAB52E47C4}" type="presOf" srcId="{DFB4273B-F54A-4D30-88CE-58E4DA9C336C}" destId="{9073F909-D38A-4CF3-8EE5-2202CA2E58E4}" srcOrd="0" destOrd="0" presId="urn:microsoft.com/office/officeart/2005/8/layout/vList2"/>
    <dgm:cxn modelId="{622B349F-D1EE-4D44-B57F-A0EA4CFE290E}" srcId="{5FAD2FE3-D927-432F-A013-9FBDBFD83D5D}" destId="{7A284AB9-E9E7-40BD-AB7F-B0F52D61281F}" srcOrd="0" destOrd="0" parTransId="{F9F00F99-2E5E-4C43-BCE2-8023609D3566}" sibTransId="{092CCB91-7125-435B-ACA0-4D585CA71BBC}"/>
    <dgm:cxn modelId="{CF7B22E9-DEA6-41AC-B03B-3AB81E6D7FEE}" type="presOf" srcId="{0C5CF9A1-4DDA-403A-A94F-B30D705A4538}" destId="{A270544E-E721-4CF2-9635-05C741BD60F9}" srcOrd="0" destOrd="0" presId="urn:microsoft.com/office/officeart/2005/8/layout/vList2"/>
    <dgm:cxn modelId="{1C75F3EC-B829-4D10-8F89-21DC682D4298}" srcId="{5FAD2FE3-D927-432F-A013-9FBDBFD83D5D}" destId="{EA0EB700-0474-401E-8F8F-1DE06AA088A0}" srcOrd="1" destOrd="0" parTransId="{E3342216-22F2-4ED4-A377-E8E8CA34EFE1}" sibTransId="{EC5D216D-7D9F-43C7-AD34-4B83228BD2AC}"/>
    <dgm:cxn modelId="{0F302DF2-BBF8-4DAA-B537-927844CFAF31}" type="presOf" srcId="{EA0EB700-0474-401E-8F8F-1DE06AA088A0}" destId="{A4CD07C9-C69A-4A72-AF4B-EDDB878571A5}" srcOrd="0" destOrd="0" presId="urn:microsoft.com/office/officeart/2005/8/layout/vList2"/>
    <dgm:cxn modelId="{6C4F83F9-5BD6-4B7D-A105-934ED009F457}" type="presOf" srcId="{5FAD2FE3-D927-432F-A013-9FBDBFD83D5D}" destId="{F136CB6D-02B4-4B62-8A95-252F02CC7480}" srcOrd="0" destOrd="0" presId="urn:microsoft.com/office/officeart/2005/8/layout/vList2"/>
    <dgm:cxn modelId="{8B59A72F-E6FA-45B5-B9D6-FDFE0ABF3708}" type="presParOf" srcId="{F136CB6D-02B4-4B62-8A95-252F02CC7480}" destId="{48B22E3D-B825-4341-933A-9987B33D2BB6}" srcOrd="0" destOrd="0" presId="urn:microsoft.com/office/officeart/2005/8/layout/vList2"/>
    <dgm:cxn modelId="{C9786E9E-F6F1-4AFC-BBC5-108EFDCE589C}" type="presParOf" srcId="{F136CB6D-02B4-4B62-8A95-252F02CC7480}" destId="{29FF08C0-4F20-4F5A-AE59-3F26BEEC7AC2}" srcOrd="1" destOrd="0" presId="urn:microsoft.com/office/officeart/2005/8/layout/vList2"/>
    <dgm:cxn modelId="{3FB31CC0-C6A6-4C81-B93C-1AE82E304B27}" type="presParOf" srcId="{F136CB6D-02B4-4B62-8A95-252F02CC7480}" destId="{A4CD07C9-C69A-4A72-AF4B-EDDB878571A5}" srcOrd="2" destOrd="0" presId="urn:microsoft.com/office/officeart/2005/8/layout/vList2"/>
    <dgm:cxn modelId="{A14CC264-CFB1-41A1-9DF9-D114A4A5C586}" type="presParOf" srcId="{F136CB6D-02B4-4B62-8A95-252F02CC7480}" destId="{5ACAE8B6-C935-4DB8-AFD4-AEC71952E174}" srcOrd="3" destOrd="0" presId="urn:microsoft.com/office/officeart/2005/8/layout/vList2"/>
    <dgm:cxn modelId="{22F58D48-B746-4836-BBD5-D3B6FF574A7E}" type="presParOf" srcId="{F136CB6D-02B4-4B62-8A95-252F02CC7480}" destId="{BE9A7C19-2773-4F94-B2A2-CC8C1863170A}" srcOrd="4" destOrd="0" presId="urn:microsoft.com/office/officeart/2005/8/layout/vList2"/>
    <dgm:cxn modelId="{6D165E81-E028-4D98-B0DB-30670FF07DAF}" type="presParOf" srcId="{F136CB6D-02B4-4B62-8A95-252F02CC7480}" destId="{AAF05BF1-F27C-4DB0-A534-6CADB4806573}" srcOrd="5" destOrd="0" presId="urn:microsoft.com/office/officeart/2005/8/layout/vList2"/>
    <dgm:cxn modelId="{3854DC0B-4DCB-48BE-94CE-CD0562DDA390}" type="presParOf" srcId="{F136CB6D-02B4-4B62-8A95-252F02CC7480}" destId="{A270544E-E721-4CF2-9635-05C741BD60F9}" srcOrd="6" destOrd="0" presId="urn:microsoft.com/office/officeart/2005/8/layout/vList2"/>
    <dgm:cxn modelId="{ED47ABA2-333C-4717-9937-89D1C5BB9134}" type="presParOf" srcId="{F136CB6D-02B4-4B62-8A95-252F02CC7480}" destId="{DBD4761C-2E42-449C-AF9A-03F42032EC66}" srcOrd="7" destOrd="0" presId="urn:microsoft.com/office/officeart/2005/8/layout/vList2"/>
    <dgm:cxn modelId="{F8324530-31A4-4191-B74B-4656BB656711}" type="presParOf" srcId="{F136CB6D-02B4-4B62-8A95-252F02CC7480}" destId="{9073F909-D38A-4CF3-8EE5-2202CA2E58E4}" srcOrd="8" destOrd="0" presId="urn:microsoft.com/office/officeart/2005/8/layout/vList2"/>
    <dgm:cxn modelId="{6F466575-51A1-4EB7-9DAF-F66590B40635}" type="presParOf" srcId="{F136CB6D-02B4-4B62-8A95-252F02CC7480}" destId="{DB81A2CC-9574-4C3A-99A9-CEFE3993D2D5}" srcOrd="9" destOrd="0" presId="urn:microsoft.com/office/officeart/2005/8/layout/vList2"/>
    <dgm:cxn modelId="{93FF1EC9-8F08-4245-B041-A57000A8AC35}" type="presParOf" srcId="{F136CB6D-02B4-4B62-8A95-252F02CC7480}" destId="{005BB068-8AC4-4C21-A5C6-F4769C40739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90E8DB-FD81-4BB3-A28A-D65FED721B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363E56-1D8F-4315-8959-60941DA9A300}">
      <dgm:prSet/>
      <dgm:spPr/>
      <dgm:t>
        <a:bodyPr/>
        <a:lstStyle/>
        <a:p>
          <a:r>
            <a:rPr lang="en-US" b="1" dirty="0"/>
            <a:t>In </a:t>
          </a:r>
          <a:r>
            <a:rPr lang="en-US" b="1" dirty="0" err="1"/>
            <a:t>molte</a:t>
          </a:r>
          <a:r>
            <a:rPr lang="en-US" b="1" dirty="0"/>
            <a:t> </a:t>
          </a:r>
          <a:r>
            <a:rPr lang="en-US" b="1" dirty="0" err="1"/>
            <a:t>famiglie</a:t>
          </a:r>
          <a:r>
            <a:rPr lang="en-US" b="1" dirty="0"/>
            <a:t>, </a:t>
          </a:r>
          <a:r>
            <a:rPr lang="en-US" b="1" dirty="0" err="1"/>
            <a:t>si</a:t>
          </a:r>
          <a:r>
            <a:rPr lang="en-US" b="1" dirty="0"/>
            <a:t> </a:t>
          </a:r>
          <a:r>
            <a:rPr lang="en-US" b="1" dirty="0" err="1"/>
            <a:t>verifica</a:t>
          </a:r>
          <a:r>
            <a:rPr lang="en-US" b="1" dirty="0"/>
            <a:t> </a:t>
          </a:r>
          <a:r>
            <a:rPr lang="en-US" b="1" dirty="0" err="1"/>
            <a:t>una</a:t>
          </a:r>
          <a:r>
            <a:rPr lang="en-US" b="1" dirty="0"/>
            <a:t> </a:t>
          </a:r>
          <a:r>
            <a:rPr lang="en-US" b="1" dirty="0" err="1"/>
            <a:t>trasmissione</a:t>
          </a:r>
          <a:r>
            <a:rPr lang="en-US" b="1" dirty="0"/>
            <a:t> </a:t>
          </a:r>
          <a:r>
            <a:rPr lang="en-US" b="1" dirty="0" err="1"/>
            <a:t>transgenerazionale</a:t>
          </a:r>
          <a:r>
            <a:rPr lang="en-US" b="1" dirty="0"/>
            <a:t> di </a:t>
          </a:r>
          <a:r>
            <a:rPr lang="en-US" b="1" dirty="0" err="1"/>
            <a:t>valori</a:t>
          </a:r>
          <a:r>
            <a:rPr lang="en-US" b="1" dirty="0"/>
            <a:t>, </a:t>
          </a:r>
          <a:r>
            <a:rPr lang="en-US" b="1" dirty="0" err="1"/>
            <a:t>credenze</a:t>
          </a:r>
          <a:r>
            <a:rPr lang="en-US" b="1" dirty="0"/>
            <a:t> e </a:t>
          </a:r>
          <a:r>
            <a:rPr lang="en-US" b="1" dirty="0" err="1"/>
            <a:t>atteggiamenti</a:t>
          </a:r>
          <a:r>
            <a:rPr lang="en-US" b="1" dirty="0"/>
            <a:t>, </a:t>
          </a:r>
          <a:r>
            <a:rPr lang="en-US" b="1" dirty="0" err="1"/>
            <a:t>compreso</a:t>
          </a:r>
          <a:r>
            <a:rPr lang="en-US" b="1" dirty="0"/>
            <a:t> un </a:t>
          </a:r>
          <a:r>
            <a:rPr lang="en-US" b="1" dirty="0" err="1"/>
            <a:t>certo</a:t>
          </a:r>
          <a:r>
            <a:rPr lang="en-US" b="1" dirty="0"/>
            <a:t> </a:t>
          </a:r>
          <a:r>
            <a:rPr lang="en-US" b="1" dirty="0" err="1"/>
            <a:t>distacco</a:t>
          </a:r>
          <a:r>
            <a:rPr lang="en-US" b="1" dirty="0"/>
            <a:t> verso il Natale.</a:t>
          </a:r>
          <a:endParaRPr lang="en-US" dirty="0"/>
        </a:p>
      </dgm:t>
    </dgm:pt>
    <dgm:pt modelId="{B9CCB188-6093-4021-B2AD-EF70B8B1F724}" type="parTrans" cxnId="{1677CFE8-CB5C-4E5A-A266-200D9A931210}">
      <dgm:prSet/>
      <dgm:spPr/>
      <dgm:t>
        <a:bodyPr/>
        <a:lstStyle/>
        <a:p>
          <a:endParaRPr lang="en-US"/>
        </a:p>
      </dgm:t>
    </dgm:pt>
    <dgm:pt modelId="{F57F2D12-72EA-4C61-88C6-9222B5063ABC}" type="sibTrans" cxnId="{1677CFE8-CB5C-4E5A-A266-200D9A931210}">
      <dgm:prSet/>
      <dgm:spPr/>
      <dgm:t>
        <a:bodyPr/>
        <a:lstStyle/>
        <a:p>
          <a:endParaRPr lang="en-US"/>
        </a:p>
      </dgm:t>
    </dgm:pt>
    <dgm:pt modelId="{9B4C9B49-9434-45C9-8522-D976CA4E597B}">
      <dgm:prSet/>
      <dgm:spPr/>
      <dgm:t>
        <a:bodyPr/>
        <a:lstStyle/>
        <a:p>
          <a:r>
            <a:rPr lang="en-US" b="1"/>
            <a:t>Le riunioni familiari diventano percepite come formalità imposte piuttosto che come momenti di condivisione e unione. </a:t>
          </a:r>
          <a:endParaRPr lang="en-US"/>
        </a:p>
      </dgm:t>
    </dgm:pt>
    <dgm:pt modelId="{7C5D45A3-7B33-41C6-BB0C-37D6F20395D3}" type="parTrans" cxnId="{1D9C1D60-BA65-4E40-BDEE-F88D600F6DF6}">
      <dgm:prSet/>
      <dgm:spPr/>
      <dgm:t>
        <a:bodyPr/>
        <a:lstStyle/>
        <a:p>
          <a:endParaRPr lang="en-US"/>
        </a:p>
      </dgm:t>
    </dgm:pt>
    <dgm:pt modelId="{65E3F12B-505E-4C56-8A69-FF3AF6F14691}" type="sibTrans" cxnId="{1D9C1D60-BA65-4E40-BDEE-F88D600F6DF6}">
      <dgm:prSet/>
      <dgm:spPr/>
      <dgm:t>
        <a:bodyPr/>
        <a:lstStyle/>
        <a:p>
          <a:endParaRPr lang="en-US"/>
        </a:p>
      </dgm:t>
    </dgm:pt>
    <dgm:pt modelId="{178D7F77-EE8E-474A-938A-9C3037059251}">
      <dgm:prSet/>
      <dgm:spPr/>
      <dgm:t>
        <a:bodyPr/>
        <a:lstStyle/>
        <a:p>
          <a:r>
            <a:rPr lang="en-US" b="1"/>
            <a:t>Queste dinamiche possono trasformare un momento di gioia in uno di elettricità e ansia, creando ricordi emotivamente freddi legati alle festività che si consolidano nel tempo, a meno che non intervenga qualcosa o qualcuno in grado di modificarli positivamente.</a:t>
          </a:r>
          <a:endParaRPr lang="en-US"/>
        </a:p>
      </dgm:t>
    </dgm:pt>
    <dgm:pt modelId="{4FC1B715-2B3D-4D67-895F-38DC527DFCB9}" type="parTrans" cxnId="{88265325-1B01-4D51-BECE-1EC222E644E5}">
      <dgm:prSet/>
      <dgm:spPr/>
      <dgm:t>
        <a:bodyPr/>
        <a:lstStyle/>
        <a:p>
          <a:endParaRPr lang="en-US"/>
        </a:p>
      </dgm:t>
    </dgm:pt>
    <dgm:pt modelId="{EFAFC251-B433-44D6-9BDA-DB4A1E5448E4}" type="sibTrans" cxnId="{88265325-1B01-4D51-BECE-1EC222E644E5}">
      <dgm:prSet/>
      <dgm:spPr/>
      <dgm:t>
        <a:bodyPr/>
        <a:lstStyle/>
        <a:p>
          <a:endParaRPr lang="en-US"/>
        </a:p>
      </dgm:t>
    </dgm:pt>
    <dgm:pt modelId="{2B3E6172-4310-4F11-85F1-D26181BE7125}">
      <dgm:prSet/>
      <dgm:spPr/>
      <dgm:t>
        <a:bodyPr/>
        <a:lstStyle/>
        <a:p>
          <a:r>
            <a:rPr lang="en-US" b="1"/>
            <a:t>Ecco quindi spiegato perchè tristezza e nostalgia occupano uno spazio particolare in questo periodo.</a:t>
          </a:r>
          <a:endParaRPr lang="en-US"/>
        </a:p>
      </dgm:t>
    </dgm:pt>
    <dgm:pt modelId="{091EF788-3A56-4191-8C6B-96C0B8ED210E}" type="parTrans" cxnId="{F6CAC48A-7B2F-4319-A397-DE985049461B}">
      <dgm:prSet/>
      <dgm:spPr/>
      <dgm:t>
        <a:bodyPr/>
        <a:lstStyle/>
        <a:p>
          <a:endParaRPr lang="en-US"/>
        </a:p>
      </dgm:t>
    </dgm:pt>
    <dgm:pt modelId="{C7CA3E75-F1C0-4A85-A668-CC04073C107A}" type="sibTrans" cxnId="{F6CAC48A-7B2F-4319-A397-DE985049461B}">
      <dgm:prSet/>
      <dgm:spPr/>
      <dgm:t>
        <a:bodyPr/>
        <a:lstStyle/>
        <a:p>
          <a:endParaRPr lang="en-US"/>
        </a:p>
      </dgm:t>
    </dgm:pt>
    <dgm:pt modelId="{BC6042C5-84E0-4F88-8350-1B111787B737}">
      <dgm:prSet/>
      <dgm:spPr/>
      <dgm:t>
        <a:bodyPr/>
        <a:lstStyle/>
        <a:p>
          <a:r>
            <a:rPr lang="en-US" b="1"/>
            <a:t>Il Natale riporta alla mente le persone care che non sono più con noi, rievocando con forza e intensità i ricordi di momenti trascorsi insieme.</a:t>
          </a:r>
          <a:endParaRPr lang="en-US"/>
        </a:p>
      </dgm:t>
    </dgm:pt>
    <dgm:pt modelId="{BAD6C4A3-E718-4F78-8D51-DD33C2E2F9DC}" type="parTrans" cxnId="{3D7D0188-0EFD-4097-B730-CC2D0F447990}">
      <dgm:prSet/>
      <dgm:spPr/>
      <dgm:t>
        <a:bodyPr/>
        <a:lstStyle/>
        <a:p>
          <a:endParaRPr lang="en-US"/>
        </a:p>
      </dgm:t>
    </dgm:pt>
    <dgm:pt modelId="{6F8724A1-9E74-4D52-B2DC-6DB83B56D2FE}" type="sibTrans" cxnId="{3D7D0188-0EFD-4097-B730-CC2D0F447990}">
      <dgm:prSet/>
      <dgm:spPr/>
      <dgm:t>
        <a:bodyPr/>
        <a:lstStyle/>
        <a:p>
          <a:endParaRPr lang="en-US"/>
        </a:p>
      </dgm:t>
    </dgm:pt>
    <dgm:pt modelId="{959B5CD0-F91A-454A-B090-918EA5439547}">
      <dgm:prSet/>
      <dgm:spPr/>
      <dgm:t>
        <a:bodyPr/>
        <a:lstStyle/>
        <a:p>
          <a:r>
            <a:rPr lang="en-US" b="1"/>
            <a:t>E non bisogna dimenticare chi si trova da solo durante queste festività, per scelta o per circostanze, a causa di complicazioni familiari o di perdite significative. </a:t>
          </a:r>
          <a:endParaRPr lang="en-US"/>
        </a:p>
      </dgm:t>
    </dgm:pt>
    <dgm:pt modelId="{3293BA45-8351-48CC-902A-9A841B86C378}" type="parTrans" cxnId="{B2BB87BD-8B2D-466F-BDE3-BA240395A06B}">
      <dgm:prSet/>
      <dgm:spPr/>
      <dgm:t>
        <a:bodyPr/>
        <a:lstStyle/>
        <a:p>
          <a:endParaRPr lang="en-US"/>
        </a:p>
      </dgm:t>
    </dgm:pt>
    <dgm:pt modelId="{85AAE18E-638D-4FD1-99AF-EA453635FE25}" type="sibTrans" cxnId="{B2BB87BD-8B2D-466F-BDE3-BA240395A06B}">
      <dgm:prSet/>
      <dgm:spPr/>
      <dgm:t>
        <a:bodyPr/>
        <a:lstStyle/>
        <a:p>
          <a:endParaRPr lang="en-US"/>
        </a:p>
      </dgm:t>
    </dgm:pt>
    <dgm:pt modelId="{3759D65B-B928-4B11-B610-F767A001A0AA}">
      <dgm:prSet/>
      <dgm:spPr/>
      <dgm:t>
        <a:bodyPr/>
        <a:lstStyle/>
        <a:p>
          <a:r>
            <a:rPr lang="en-US" b="1"/>
            <a:t>Tutte queste sfaccettature emergono durante il periodo natalizio e diventano difficili da ignorare.</a:t>
          </a:r>
          <a:endParaRPr lang="en-US"/>
        </a:p>
      </dgm:t>
    </dgm:pt>
    <dgm:pt modelId="{B19280EF-5791-424A-9943-39115B511BB4}" type="parTrans" cxnId="{D9120DFC-28F3-4DC1-A0DF-192E29747323}">
      <dgm:prSet/>
      <dgm:spPr/>
      <dgm:t>
        <a:bodyPr/>
        <a:lstStyle/>
        <a:p>
          <a:endParaRPr lang="en-US"/>
        </a:p>
      </dgm:t>
    </dgm:pt>
    <dgm:pt modelId="{1F08E95E-5AB9-47BE-B2C1-71939C985AF4}" type="sibTrans" cxnId="{D9120DFC-28F3-4DC1-A0DF-192E29747323}">
      <dgm:prSet/>
      <dgm:spPr/>
      <dgm:t>
        <a:bodyPr/>
        <a:lstStyle/>
        <a:p>
          <a:endParaRPr lang="en-US"/>
        </a:p>
      </dgm:t>
    </dgm:pt>
    <dgm:pt modelId="{897673AE-3D99-430E-B9DD-E93546EBDF87}" type="pres">
      <dgm:prSet presAssocID="{0E90E8DB-FD81-4BB3-A28A-D65FED721B66}" presName="linear" presStyleCnt="0">
        <dgm:presLayoutVars>
          <dgm:animLvl val="lvl"/>
          <dgm:resizeHandles val="exact"/>
        </dgm:presLayoutVars>
      </dgm:prSet>
      <dgm:spPr/>
    </dgm:pt>
    <dgm:pt modelId="{5F6E021F-0ECB-48A9-A73E-A5960B0A6C2B}" type="pres">
      <dgm:prSet presAssocID="{E9363E56-1D8F-4315-8959-60941DA9A300}" presName="parentText" presStyleLbl="node1" presStyleIdx="0" presStyleCnt="7">
        <dgm:presLayoutVars>
          <dgm:chMax val="0"/>
          <dgm:bulletEnabled val="1"/>
        </dgm:presLayoutVars>
      </dgm:prSet>
      <dgm:spPr/>
    </dgm:pt>
    <dgm:pt modelId="{B9077D45-EBE9-4C38-BFCD-3142113AFF44}" type="pres">
      <dgm:prSet presAssocID="{F57F2D12-72EA-4C61-88C6-9222B5063ABC}" presName="spacer" presStyleCnt="0"/>
      <dgm:spPr/>
    </dgm:pt>
    <dgm:pt modelId="{58EE03FD-5684-4AE3-88FF-5BC68052EE21}" type="pres">
      <dgm:prSet presAssocID="{9B4C9B49-9434-45C9-8522-D976CA4E597B}" presName="parentText" presStyleLbl="node1" presStyleIdx="1" presStyleCnt="7">
        <dgm:presLayoutVars>
          <dgm:chMax val="0"/>
          <dgm:bulletEnabled val="1"/>
        </dgm:presLayoutVars>
      </dgm:prSet>
      <dgm:spPr/>
    </dgm:pt>
    <dgm:pt modelId="{64BAE473-E8ED-4492-9E5D-C980824A3C72}" type="pres">
      <dgm:prSet presAssocID="{65E3F12B-505E-4C56-8A69-FF3AF6F14691}" presName="spacer" presStyleCnt="0"/>
      <dgm:spPr/>
    </dgm:pt>
    <dgm:pt modelId="{5C263516-705F-41F9-8AAF-6BD7B2EBE825}" type="pres">
      <dgm:prSet presAssocID="{178D7F77-EE8E-474A-938A-9C3037059251}" presName="parentText" presStyleLbl="node1" presStyleIdx="2" presStyleCnt="7" custLinFactY="-7501" custLinFactNeighborY="-100000">
        <dgm:presLayoutVars>
          <dgm:chMax val="0"/>
          <dgm:bulletEnabled val="1"/>
        </dgm:presLayoutVars>
      </dgm:prSet>
      <dgm:spPr/>
    </dgm:pt>
    <dgm:pt modelId="{444162DC-C132-4697-856B-CF960CF4F67E}" type="pres">
      <dgm:prSet presAssocID="{EFAFC251-B433-44D6-9BDA-DB4A1E5448E4}" presName="spacer" presStyleCnt="0"/>
      <dgm:spPr/>
    </dgm:pt>
    <dgm:pt modelId="{1C085F1E-CF71-489C-B79D-E7998171EB44}" type="pres">
      <dgm:prSet presAssocID="{2B3E6172-4310-4F11-85F1-D26181BE7125}" presName="parentText" presStyleLbl="node1" presStyleIdx="3" presStyleCnt="7">
        <dgm:presLayoutVars>
          <dgm:chMax val="0"/>
          <dgm:bulletEnabled val="1"/>
        </dgm:presLayoutVars>
      </dgm:prSet>
      <dgm:spPr/>
    </dgm:pt>
    <dgm:pt modelId="{4BBF8AAF-6A1B-420A-AB8B-E9B4EC4E1959}" type="pres">
      <dgm:prSet presAssocID="{C7CA3E75-F1C0-4A85-A668-CC04073C107A}" presName="spacer" presStyleCnt="0"/>
      <dgm:spPr/>
    </dgm:pt>
    <dgm:pt modelId="{B95C02AA-244A-490F-A3A0-4262A792DFC7}" type="pres">
      <dgm:prSet presAssocID="{BC6042C5-84E0-4F88-8350-1B111787B737}" presName="parentText" presStyleLbl="node1" presStyleIdx="4" presStyleCnt="7">
        <dgm:presLayoutVars>
          <dgm:chMax val="0"/>
          <dgm:bulletEnabled val="1"/>
        </dgm:presLayoutVars>
      </dgm:prSet>
      <dgm:spPr/>
    </dgm:pt>
    <dgm:pt modelId="{CFCBD40A-6CA6-43A2-8946-C715DB5E4504}" type="pres">
      <dgm:prSet presAssocID="{6F8724A1-9E74-4D52-B2DC-6DB83B56D2FE}" presName="spacer" presStyleCnt="0"/>
      <dgm:spPr/>
    </dgm:pt>
    <dgm:pt modelId="{2AAAE70C-1459-4780-8C3D-D4BDE8BA8457}" type="pres">
      <dgm:prSet presAssocID="{959B5CD0-F91A-454A-B090-918EA5439547}" presName="parentText" presStyleLbl="node1" presStyleIdx="5" presStyleCnt="7">
        <dgm:presLayoutVars>
          <dgm:chMax val="0"/>
          <dgm:bulletEnabled val="1"/>
        </dgm:presLayoutVars>
      </dgm:prSet>
      <dgm:spPr/>
    </dgm:pt>
    <dgm:pt modelId="{BE9BD4C3-EF92-49F7-A4D1-C1C6CC1F720E}" type="pres">
      <dgm:prSet presAssocID="{85AAE18E-638D-4FD1-99AF-EA453635FE25}" presName="spacer" presStyleCnt="0"/>
      <dgm:spPr/>
    </dgm:pt>
    <dgm:pt modelId="{1CC46EA5-64FA-4328-A524-C573CA7B4F6B}" type="pres">
      <dgm:prSet presAssocID="{3759D65B-B928-4B11-B610-F767A001A0AA}" presName="parentText" presStyleLbl="node1" presStyleIdx="6" presStyleCnt="7">
        <dgm:presLayoutVars>
          <dgm:chMax val="0"/>
          <dgm:bulletEnabled val="1"/>
        </dgm:presLayoutVars>
      </dgm:prSet>
      <dgm:spPr/>
    </dgm:pt>
  </dgm:ptLst>
  <dgm:cxnLst>
    <dgm:cxn modelId="{78636A02-CB1D-4BB8-B9CE-E494551EFCF2}" type="presOf" srcId="{BC6042C5-84E0-4F88-8350-1B111787B737}" destId="{B95C02AA-244A-490F-A3A0-4262A792DFC7}" srcOrd="0" destOrd="0" presId="urn:microsoft.com/office/officeart/2005/8/layout/vList2"/>
    <dgm:cxn modelId="{88265325-1B01-4D51-BECE-1EC222E644E5}" srcId="{0E90E8DB-FD81-4BB3-A28A-D65FED721B66}" destId="{178D7F77-EE8E-474A-938A-9C3037059251}" srcOrd="2" destOrd="0" parTransId="{4FC1B715-2B3D-4D67-895F-38DC527DFCB9}" sibTransId="{EFAFC251-B433-44D6-9BDA-DB4A1E5448E4}"/>
    <dgm:cxn modelId="{267CEE5C-487D-4ECC-ACE6-ADE2FFED44BE}" type="presOf" srcId="{2B3E6172-4310-4F11-85F1-D26181BE7125}" destId="{1C085F1E-CF71-489C-B79D-E7998171EB44}" srcOrd="0" destOrd="0" presId="urn:microsoft.com/office/officeart/2005/8/layout/vList2"/>
    <dgm:cxn modelId="{1D9C1D60-BA65-4E40-BDEE-F88D600F6DF6}" srcId="{0E90E8DB-FD81-4BB3-A28A-D65FED721B66}" destId="{9B4C9B49-9434-45C9-8522-D976CA4E597B}" srcOrd="1" destOrd="0" parTransId="{7C5D45A3-7B33-41C6-BB0C-37D6F20395D3}" sibTransId="{65E3F12B-505E-4C56-8A69-FF3AF6F14691}"/>
    <dgm:cxn modelId="{C6EC904D-8AD5-4815-877E-D4FCBBEA0DA1}" type="presOf" srcId="{178D7F77-EE8E-474A-938A-9C3037059251}" destId="{5C263516-705F-41F9-8AAF-6BD7B2EBE825}" srcOrd="0" destOrd="0" presId="urn:microsoft.com/office/officeart/2005/8/layout/vList2"/>
    <dgm:cxn modelId="{4D2DAD78-62A0-4114-A6C2-19312C0B191F}" type="presOf" srcId="{3759D65B-B928-4B11-B610-F767A001A0AA}" destId="{1CC46EA5-64FA-4328-A524-C573CA7B4F6B}" srcOrd="0" destOrd="0" presId="urn:microsoft.com/office/officeart/2005/8/layout/vList2"/>
    <dgm:cxn modelId="{3D7D0188-0EFD-4097-B730-CC2D0F447990}" srcId="{0E90E8DB-FD81-4BB3-A28A-D65FED721B66}" destId="{BC6042C5-84E0-4F88-8350-1B111787B737}" srcOrd="4" destOrd="0" parTransId="{BAD6C4A3-E718-4F78-8D51-DD33C2E2F9DC}" sibTransId="{6F8724A1-9E74-4D52-B2DC-6DB83B56D2FE}"/>
    <dgm:cxn modelId="{F6CAC48A-7B2F-4319-A397-DE985049461B}" srcId="{0E90E8DB-FD81-4BB3-A28A-D65FED721B66}" destId="{2B3E6172-4310-4F11-85F1-D26181BE7125}" srcOrd="3" destOrd="0" parTransId="{091EF788-3A56-4191-8C6B-96C0B8ED210E}" sibTransId="{C7CA3E75-F1C0-4A85-A668-CC04073C107A}"/>
    <dgm:cxn modelId="{EEE99693-206B-4F0C-A6B4-C89AB6B35E1A}" type="presOf" srcId="{959B5CD0-F91A-454A-B090-918EA5439547}" destId="{2AAAE70C-1459-4780-8C3D-D4BDE8BA8457}" srcOrd="0" destOrd="0" presId="urn:microsoft.com/office/officeart/2005/8/layout/vList2"/>
    <dgm:cxn modelId="{314AF398-4227-4CF5-8261-8B89427F1AC5}" type="presOf" srcId="{9B4C9B49-9434-45C9-8522-D976CA4E597B}" destId="{58EE03FD-5684-4AE3-88FF-5BC68052EE21}" srcOrd="0" destOrd="0" presId="urn:microsoft.com/office/officeart/2005/8/layout/vList2"/>
    <dgm:cxn modelId="{D6AD24A4-8F94-4638-AB39-3E4222F3AA8E}" type="presOf" srcId="{E9363E56-1D8F-4315-8959-60941DA9A300}" destId="{5F6E021F-0ECB-48A9-A73E-A5960B0A6C2B}" srcOrd="0" destOrd="0" presId="urn:microsoft.com/office/officeart/2005/8/layout/vList2"/>
    <dgm:cxn modelId="{B2BB87BD-8B2D-466F-BDE3-BA240395A06B}" srcId="{0E90E8DB-FD81-4BB3-A28A-D65FED721B66}" destId="{959B5CD0-F91A-454A-B090-918EA5439547}" srcOrd="5" destOrd="0" parTransId="{3293BA45-8351-48CC-902A-9A841B86C378}" sibTransId="{85AAE18E-638D-4FD1-99AF-EA453635FE25}"/>
    <dgm:cxn modelId="{1677CFE8-CB5C-4E5A-A266-200D9A931210}" srcId="{0E90E8DB-FD81-4BB3-A28A-D65FED721B66}" destId="{E9363E56-1D8F-4315-8959-60941DA9A300}" srcOrd="0" destOrd="0" parTransId="{B9CCB188-6093-4021-B2AD-EF70B8B1F724}" sibTransId="{F57F2D12-72EA-4C61-88C6-9222B5063ABC}"/>
    <dgm:cxn modelId="{D9120DFC-28F3-4DC1-A0DF-192E29747323}" srcId="{0E90E8DB-FD81-4BB3-A28A-D65FED721B66}" destId="{3759D65B-B928-4B11-B610-F767A001A0AA}" srcOrd="6" destOrd="0" parTransId="{B19280EF-5791-424A-9943-39115B511BB4}" sibTransId="{1F08E95E-5AB9-47BE-B2C1-71939C985AF4}"/>
    <dgm:cxn modelId="{D848BBFF-C8A2-4ECC-A0E4-A1CBDACD9427}" type="presOf" srcId="{0E90E8DB-FD81-4BB3-A28A-D65FED721B66}" destId="{897673AE-3D99-430E-B9DD-E93546EBDF87}" srcOrd="0" destOrd="0" presId="urn:microsoft.com/office/officeart/2005/8/layout/vList2"/>
    <dgm:cxn modelId="{16921E89-120A-4EE5-A87B-A5B2294105BB}" type="presParOf" srcId="{897673AE-3D99-430E-B9DD-E93546EBDF87}" destId="{5F6E021F-0ECB-48A9-A73E-A5960B0A6C2B}" srcOrd="0" destOrd="0" presId="urn:microsoft.com/office/officeart/2005/8/layout/vList2"/>
    <dgm:cxn modelId="{EB2BD9BE-A947-4B37-844E-F509D645D9B1}" type="presParOf" srcId="{897673AE-3D99-430E-B9DD-E93546EBDF87}" destId="{B9077D45-EBE9-4C38-BFCD-3142113AFF44}" srcOrd="1" destOrd="0" presId="urn:microsoft.com/office/officeart/2005/8/layout/vList2"/>
    <dgm:cxn modelId="{7BC63171-652A-4F79-B235-FA2D20673E5B}" type="presParOf" srcId="{897673AE-3D99-430E-B9DD-E93546EBDF87}" destId="{58EE03FD-5684-4AE3-88FF-5BC68052EE21}" srcOrd="2" destOrd="0" presId="urn:microsoft.com/office/officeart/2005/8/layout/vList2"/>
    <dgm:cxn modelId="{2CF76202-C2F3-4BEB-A858-3DE8684EEFC1}" type="presParOf" srcId="{897673AE-3D99-430E-B9DD-E93546EBDF87}" destId="{64BAE473-E8ED-4492-9E5D-C980824A3C72}" srcOrd="3" destOrd="0" presId="urn:microsoft.com/office/officeart/2005/8/layout/vList2"/>
    <dgm:cxn modelId="{7FDA7267-B357-4364-949F-4B43C874687E}" type="presParOf" srcId="{897673AE-3D99-430E-B9DD-E93546EBDF87}" destId="{5C263516-705F-41F9-8AAF-6BD7B2EBE825}" srcOrd="4" destOrd="0" presId="urn:microsoft.com/office/officeart/2005/8/layout/vList2"/>
    <dgm:cxn modelId="{FB690DEF-F5D4-4332-A3D6-E8847462A2E5}" type="presParOf" srcId="{897673AE-3D99-430E-B9DD-E93546EBDF87}" destId="{444162DC-C132-4697-856B-CF960CF4F67E}" srcOrd="5" destOrd="0" presId="urn:microsoft.com/office/officeart/2005/8/layout/vList2"/>
    <dgm:cxn modelId="{793152F6-0AD5-45B6-8667-A52B86694FBD}" type="presParOf" srcId="{897673AE-3D99-430E-B9DD-E93546EBDF87}" destId="{1C085F1E-CF71-489C-B79D-E7998171EB44}" srcOrd="6" destOrd="0" presId="urn:microsoft.com/office/officeart/2005/8/layout/vList2"/>
    <dgm:cxn modelId="{64E00292-1107-4238-8A1A-C85A267B2661}" type="presParOf" srcId="{897673AE-3D99-430E-B9DD-E93546EBDF87}" destId="{4BBF8AAF-6A1B-420A-AB8B-E9B4EC4E1959}" srcOrd="7" destOrd="0" presId="urn:microsoft.com/office/officeart/2005/8/layout/vList2"/>
    <dgm:cxn modelId="{1ED0F2ED-2D2B-4AD9-8F59-C11A17B8C648}" type="presParOf" srcId="{897673AE-3D99-430E-B9DD-E93546EBDF87}" destId="{B95C02AA-244A-490F-A3A0-4262A792DFC7}" srcOrd="8" destOrd="0" presId="urn:microsoft.com/office/officeart/2005/8/layout/vList2"/>
    <dgm:cxn modelId="{E38D32B9-9150-4B28-B952-E18633A3F5FF}" type="presParOf" srcId="{897673AE-3D99-430E-B9DD-E93546EBDF87}" destId="{CFCBD40A-6CA6-43A2-8946-C715DB5E4504}" srcOrd="9" destOrd="0" presId="urn:microsoft.com/office/officeart/2005/8/layout/vList2"/>
    <dgm:cxn modelId="{6AFB3D55-997A-45AF-872E-E99941014770}" type="presParOf" srcId="{897673AE-3D99-430E-B9DD-E93546EBDF87}" destId="{2AAAE70C-1459-4780-8C3D-D4BDE8BA8457}" srcOrd="10" destOrd="0" presId="urn:microsoft.com/office/officeart/2005/8/layout/vList2"/>
    <dgm:cxn modelId="{914A82D3-73FB-4C4F-80FA-20313DDE55C4}" type="presParOf" srcId="{897673AE-3D99-430E-B9DD-E93546EBDF87}" destId="{BE9BD4C3-EF92-49F7-A4D1-C1C6CC1F720E}" srcOrd="11" destOrd="0" presId="urn:microsoft.com/office/officeart/2005/8/layout/vList2"/>
    <dgm:cxn modelId="{618DFBF7-B1C1-4793-A2E8-FDA43D46ECC9}" type="presParOf" srcId="{897673AE-3D99-430E-B9DD-E93546EBDF87}" destId="{1CC46EA5-64FA-4328-A524-C573CA7B4F6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88E010-04F1-4A9F-B0FE-EAC3E0C8E9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177B930-2377-4923-AD15-D538B8D831B9}">
      <dgm:prSet/>
      <dgm:spPr/>
      <dgm:t>
        <a:bodyPr/>
        <a:lstStyle/>
        <a:p>
          <a:r>
            <a:rPr lang="it-IT" b="1"/>
            <a:t>Indipendentemente da tutto c’è sempre un modo per allenare la mente e non il lamento anche in questo periodo.</a:t>
          </a:r>
          <a:br>
            <a:rPr lang="it-IT" b="1"/>
          </a:br>
          <a:r>
            <a:rPr lang="it-IT" b="1"/>
            <a:t>Prendi carta e penna e segnati questi 5 aspetti come un esercizio mentale da praticare nelle prossime settimane.</a:t>
          </a:r>
          <a:endParaRPr lang="en-US"/>
        </a:p>
      </dgm:t>
    </dgm:pt>
    <dgm:pt modelId="{D18E9559-ACD4-432E-8101-9E58419246E4}" type="parTrans" cxnId="{BCE1E139-42C0-42F6-8022-0D3DDA10E730}">
      <dgm:prSet/>
      <dgm:spPr/>
      <dgm:t>
        <a:bodyPr/>
        <a:lstStyle/>
        <a:p>
          <a:endParaRPr lang="en-US"/>
        </a:p>
      </dgm:t>
    </dgm:pt>
    <dgm:pt modelId="{97B5FCC1-417D-4EAC-B23C-2609134998DD}" type="sibTrans" cxnId="{BCE1E139-42C0-42F6-8022-0D3DDA10E730}">
      <dgm:prSet/>
      <dgm:spPr/>
      <dgm:t>
        <a:bodyPr/>
        <a:lstStyle/>
        <a:p>
          <a:endParaRPr lang="en-US"/>
        </a:p>
      </dgm:t>
    </dgm:pt>
    <dgm:pt modelId="{8682AAB1-30C9-4F5C-90C6-38960913DC8B}">
      <dgm:prSet/>
      <dgm:spPr/>
      <dgm:t>
        <a:bodyPr/>
        <a:lstStyle/>
        <a:p>
          <a:r>
            <a:rPr lang="it-IT" b="1" dirty="0">
              <a:solidFill>
                <a:srgbClr val="FF0000"/>
              </a:solidFill>
            </a:rPr>
            <a:t>1. Semplicità e cura di sé</a:t>
          </a:r>
          <a:r>
            <a:rPr lang="it-IT" dirty="0">
              <a:solidFill>
                <a:srgbClr val="FF0000"/>
              </a:solidFill>
            </a:rPr>
            <a:t>:</a:t>
          </a:r>
          <a:r>
            <a:rPr lang="it-IT" dirty="0"/>
            <a:t> riorientiamoci verso la semplicità, accettando l’imperfezione. Piccoli gesti possono rendere il Natale più autentico: addobbi minimalisti, pranzi intimi, gesti sinceri. Iniziamo con il sonno: un riposo di qualità sostiene il benessere fisico e mentale, aiutando a prendere decisioni più consapevoli.</a:t>
          </a:r>
          <a:br>
            <a:rPr lang="it-IT" dirty="0"/>
          </a:br>
          <a:endParaRPr lang="en-US" dirty="0"/>
        </a:p>
      </dgm:t>
    </dgm:pt>
    <dgm:pt modelId="{6E847B48-AF69-47F5-BA0B-8B81AE8D5FC6}" type="parTrans" cxnId="{E5A86847-2A58-460D-90A2-3F5B8FBDFA65}">
      <dgm:prSet/>
      <dgm:spPr/>
      <dgm:t>
        <a:bodyPr/>
        <a:lstStyle/>
        <a:p>
          <a:endParaRPr lang="en-US"/>
        </a:p>
      </dgm:t>
    </dgm:pt>
    <dgm:pt modelId="{5744B67F-47C7-4119-A625-CCB7859518A0}" type="sibTrans" cxnId="{E5A86847-2A58-460D-90A2-3F5B8FBDFA65}">
      <dgm:prSet/>
      <dgm:spPr/>
      <dgm:t>
        <a:bodyPr/>
        <a:lstStyle/>
        <a:p>
          <a:endParaRPr lang="en-US"/>
        </a:p>
      </dgm:t>
    </dgm:pt>
    <dgm:pt modelId="{0FDC5EE0-B637-4B41-B230-BC8BC5B8A466}">
      <dgm:prSet/>
      <dgm:spPr/>
      <dgm:t>
        <a:bodyPr/>
        <a:lstStyle/>
        <a:p>
          <a:r>
            <a:rPr lang="it-IT" b="1" dirty="0">
              <a:solidFill>
                <a:srgbClr val="FF0000"/>
              </a:solidFill>
            </a:rPr>
            <a:t>2. Affrontare le emozioni</a:t>
          </a:r>
          <a:r>
            <a:rPr lang="it-IT" dirty="0"/>
            <a:t>: troviamo il coraggio di confrontarci con il dolore, le insoddisfazioni e le parti di noi meno confortevoli. Facciamo i conti con ciò che sentiamo di dover fare e ciò che vogliamo fare, per prendere decisioni più consapevoli.</a:t>
          </a:r>
          <a:endParaRPr lang="en-US" dirty="0"/>
        </a:p>
      </dgm:t>
    </dgm:pt>
    <dgm:pt modelId="{33DD406B-D910-400B-AD2A-144B30AEDF3F}" type="parTrans" cxnId="{3D187377-CA5C-4DE5-BC22-1D77F29DECD2}">
      <dgm:prSet/>
      <dgm:spPr/>
      <dgm:t>
        <a:bodyPr/>
        <a:lstStyle/>
        <a:p>
          <a:endParaRPr lang="en-US"/>
        </a:p>
      </dgm:t>
    </dgm:pt>
    <dgm:pt modelId="{B10A57B0-D55F-4009-91D9-AB1021B04701}" type="sibTrans" cxnId="{3D187377-CA5C-4DE5-BC22-1D77F29DECD2}">
      <dgm:prSet/>
      <dgm:spPr/>
      <dgm:t>
        <a:bodyPr/>
        <a:lstStyle/>
        <a:p>
          <a:endParaRPr lang="en-US"/>
        </a:p>
      </dgm:t>
    </dgm:pt>
    <dgm:pt modelId="{55EA51B6-B7B0-4784-9A29-68DAD42788AB}">
      <dgm:prSet/>
      <dgm:spPr/>
      <dgm:t>
        <a:bodyPr/>
        <a:lstStyle/>
        <a:p>
          <a:r>
            <a:rPr lang="it-IT" b="1" dirty="0">
              <a:solidFill>
                <a:srgbClr val="FF0000"/>
              </a:solidFill>
            </a:rPr>
            <a:t>3. Ascolto e ricordo</a:t>
          </a:r>
          <a:r>
            <a:rPr lang="it-IT" dirty="0"/>
            <a:t>: diamo spazio ai desideri e alle mancanze, ascoltiamo i bisogni e onoriamo i ricordi di chi non è più con noi. Organizziamo gli impegni che accettiamo consapevolmente, prendendo il controllo del nostro tempo.</a:t>
          </a:r>
          <a:endParaRPr lang="en-US" dirty="0"/>
        </a:p>
      </dgm:t>
    </dgm:pt>
    <dgm:pt modelId="{22903792-D009-496D-981D-ADF2C938D577}" type="parTrans" cxnId="{BD851AD4-9B10-48FB-A4A7-3CFCDC84D302}">
      <dgm:prSet/>
      <dgm:spPr/>
      <dgm:t>
        <a:bodyPr/>
        <a:lstStyle/>
        <a:p>
          <a:endParaRPr lang="en-US"/>
        </a:p>
      </dgm:t>
    </dgm:pt>
    <dgm:pt modelId="{32FA9961-5E19-4428-8C63-7B2697F6E973}" type="sibTrans" cxnId="{BD851AD4-9B10-48FB-A4A7-3CFCDC84D302}">
      <dgm:prSet/>
      <dgm:spPr/>
      <dgm:t>
        <a:bodyPr/>
        <a:lstStyle/>
        <a:p>
          <a:endParaRPr lang="en-US"/>
        </a:p>
      </dgm:t>
    </dgm:pt>
    <dgm:pt modelId="{CC7AAE64-F7C3-4FD3-BECD-8643D2578D0B}">
      <dgm:prSet/>
      <dgm:spPr/>
      <dgm:t>
        <a:bodyPr/>
        <a:lstStyle/>
        <a:p>
          <a:r>
            <a:rPr lang="it-IT" b="1" dirty="0"/>
            <a:t>4</a:t>
          </a:r>
          <a:r>
            <a:rPr lang="it-IT" b="1" dirty="0">
              <a:solidFill>
                <a:srgbClr val="FF0000"/>
              </a:solidFill>
            </a:rPr>
            <a:t>. Relativizzare</a:t>
          </a:r>
          <a:r>
            <a:rPr lang="it-IT" dirty="0">
              <a:solidFill>
                <a:srgbClr val="FF0000"/>
              </a:solidFill>
            </a:rPr>
            <a:t>: </a:t>
          </a:r>
          <a:r>
            <a:rPr lang="it-IT" dirty="0"/>
            <a:t>impariamo a dare alle cose l’importanza adeguata, soprattutto se il Natale ci genera emozioni negative. Valutiamo un cambiamento e focalizziamoci su nuovi obiettivi per migliorare la nostra situazione emotiva.</a:t>
          </a:r>
          <a:endParaRPr lang="en-US" dirty="0"/>
        </a:p>
      </dgm:t>
    </dgm:pt>
    <dgm:pt modelId="{3D35F9F7-D19F-4A27-AA7B-8496C3B012EF}" type="parTrans" cxnId="{92E35379-5241-4AE6-9173-27F77FDDC7DA}">
      <dgm:prSet/>
      <dgm:spPr/>
      <dgm:t>
        <a:bodyPr/>
        <a:lstStyle/>
        <a:p>
          <a:endParaRPr lang="en-US"/>
        </a:p>
      </dgm:t>
    </dgm:pt>
    <dgm:pt modelId="{956A82EC-CAE5-4B13-9A63-0B4528A90130}" type="sibTrans" cxnId="{92E35379-5241-4AE6-9173-27F77FDDC7DA}">
      <dgm:prSet/>
      <dgm:spPr/>
      <dgm:t>
        <a:bodyPr/>
        <a:lstStyle/>
        <a:p>
          <a:endParaRPr lang="en-US"/>
        </a:p>
      </dgm:t>
    </dgm:pt>
    <dgm:pt modelId="{DC18D5E7-D38C-4896-A46B-8DCA5AF2D0AD}">
      <dgm:prSet/>
      <dgm:spPr/>
      <dgm:t>
        <a:bodyPr/>
        <a:lstStyle/>
        <a:p>
          <a:r>
            <a:rPr lang="it-IT" b="1" dirty="0">
              <a:solidFill>
                <a:srgbClr val="FF0000"/>
              </a:solidFill>
            </a:rPr>
            <a:t>5. Chiedere supporto professionale</a:t>
          </a:r>
          <a:r>
            <a:rPr lang="it-IT" dirty="0"/>
            <a:t>: non è segno di debolezza, ma di coraggio. Se il peso delle festività diventa opprimente, chiedere aiuto a un professionista può fornire strumenti preziosi per affrontare queste sfide emotive.</a:t>
          </a:r>
          <a:endParaRPr lang="en-US" dirty="0"/>
        </a:p>
      </dgm:t>
    </dgm:pt>
    <dgm:pt modelId="{4BCEEBE2-E3DD-446C-9A09-A71D11F9C4F1}" type="parTrans" cxnId="{3E4556D3-D156-4D63-A6FB-D05B91C39F62}">
      <dgm:prSet/>
      <dgm:spPr/>
      <dgm:t>
        <a:bodyPr/>
        <a:lstStyle/>
        <a:p>
          <a:endParaRPr lang="en-US"/>
        </a:p>
      </dgm:t>
    </dgm:pt>
    <dgm:pt modelId="{3E745EF9-C550-4E92-9600-88E41057F236}" type="sibTrans" cxnId="{3E4556D3-D156-4D63-A6FB-D05B91C39F62}">
      <dgm:prSet/>
      <dgm:spPr/>
      <dgm:t>
        <a:bodyPr/>
        <a:lstStyle/>
        <a:p>
          <a:endParaRPr lang="en-US"/>
        </a:p>
      </dgm:t>
    </dgm:pt>
    <dgm:pt modelId="{C411612F-4996-4832-9632-7F3534AC6B7E}" type="pres">
      <dgm:prSet presAssocID="{2988E010-04F1-4A9F-B0FE-EAC3E0C8E90E}" presName="diagram" presStyleCnt="0">
        <dgm:presLayoutVars>
          <dgm:dir/>
          <dgm:resizeHandles val="exact"/>
        </dgm:presLayoutVars>
      </dgm:prSet>
      <dgm:spPr/>
    </dgm:pt>
    <dgm:pt modelId="{47B44052-F775-47C6-AC84-47A66E5C194D}" type="pres">
      <dgm:prSet presAssocID="{5177B930-2377-4923-AD15-D538B8D831B9}" presName="node" presStyleLbl="node1" presStyleIdx="0" presStyleCnt="6">
        <dgm:presLayoutVars>
          <dgm:bulletEnabled val="1"/>
        </dgm:presLayoutVars>
      </dgm:prSet>
      <dgm:spPr/>
    </dgm:pt>
    <dgm:pt modelId="{1DA54B8B-60C0-4560-8DFC-850ED50553C6}" type="pres">
      <dgm:prSet presAssocID="{97B5FCC1-417D-4EAC-B23C-2609134998DD}" presName="sibTrans" presStyleCnt="0"/>
      <dgm:spPr/>
    </dgm:pt>
    <dgm:pt modelId="{76160DA6-D9D9-4E00-BFD6-EA2A3F8D52CF}" type="pres">
      <dgm:prSet presAssocID="{8682AAB1-30C9-4F5C-90C6-38960913DC8B}" presName="node" presStyleLbl="node1" presStyleIdx="1" presStyleCnt="6">
        <dgm:presLayoutVars>
          <dgm:bulletEnabled val="1"/>
        </dgm:presLayoutVars>
      </dgm:prSet>
      <dgm:spPr/>
    </dgm:pt>
    <dgm:pt modelId="{4AC9FE38-53FA-4206-A3E5-3A84F4C98B2B}" type="pres">
      <dgm:prSet presAssocID="{5744B67F-47C7-4119-A625-CCB7859518A0}" presName="sibTrans" presStyleCnt="0"/>
      <dgm:spPr/>
    </dgm:pt>
    <dgm:pt modelId="{4295C700-AB6A-447C-8D84-16386119EF8B}" type="pres">
      <dgm:prSet presAssocID="{0FDC5EE0-B637-4B41-B230-BC8BC5B8A466}" presName="node" presStyleLbl="node1" presStyleIdx="2" presStyleCnt="6">
        <dgm:presLayoutVars>
          <dgm:bulletEnabled val="1"/>
        </dgm:presLayoutVars>
      </dgm:prSet>
      <dgm:spPr/>
    </dgm:pt>
    <dgm:pt modelId="{DEDA81CF-D73D-4307-84EE-E87B520E011A}" type="pres">
      <dgm:prSet presAssocID="{B10A57B0-D55F-4009-91D9-AB1021B04701}" presName="sibTrans" presStyleCnt="0"/>
      <dgm:spPr/>
    </dgm:pt>
    <dgm:pt modelId="{1AE8C598-E025-403C-B77B-A0D7563924F9}" type="pres">
      <dgm:prSet presAssocID="{55EA51B6-B7B0-4784-9A29-68DAD42788AB}" presName="node" presStyleLbl="node1" presStyleIdx="3" presStyleCnt="6">
        <dgm:presLayoutVars>
          <dgm:bulletEnabled val="1"/>
        </dgm:presLayoutVars>
      </dgm:prSet>
      <dgm:spPr/>
    </dgm:pt>
    <dgm:pt modelId="{013E6D50-5491-425F-B6A8-A18CDD4D7E12}" type="pres">
      <dgm:prSet presAssocID="{32FA9961-5E19-4428-8C63-7B2697F6E973}" presName="sibTrans" presStyleCnt="0"/>
      <dgm:spPr/>
    </dgm:pt>
    <dgm:pt modelId="{7DCE8690-FEAC-408E-B5DE-FD849FE704FD}" type="pres">
      <dgm:prSet presAssocID="{CC7AAE64-F7C3-4FD3-BECD-8643D2578D0B}" presName="node" presStyleLbl="node1" presStyleIdx="4" presStyleCnt="6">
        <dgm:presLayoutVars>
          <dgm:bulletEnabled val="1"/>
        </dgm:presLayoutVars>
      </dgm:prSet>
      <dgm:spPr/>
    </dgm:pt>
    <dgm:pt modelId="{DE44DDDF-462C-42F0-8452-09B22DECE37F}" type="pres">
      <dgm:prSet presAssocID="{956A82EC-CAE5-4B13-9A63-0B4528A90130}" presName="sibTrans" presStyleCnt="0"/>
      <dgm:spPr/>
    </dgm:pt>
    <dgm:pt modelId="{FD40DEDF-C060-4AF9-ADF0-D170573DC700}" type="pres">
      <dgm:prSet presAssocID="{DC18D5E7-D38C-4896-A46B-8DCA5AF2D0AD}" presName="node" presStyleLbl="node1" presStyleIdx="5" presStyleCnt="6">
        <dgm:presLayoutVars>
          <dgm:bulletEnabled val="1"/>
        </dgm:presLayoutVars>
      </dgm:prSet>
      <dgm:spPr/>
    </dgm:pt>
  </dgm:ptLst>
  <dgm:cxnLst>
    <dgm:cxn modelId="{6744F928-B4B7-4B9B-B7AC-090338A53C76}" type="presOf" srcId="{8682AAB1-30C9-4F5C-90C6-38960913DC8B}" destId="{76160DA6-D9D9-4E00-BFD6-EA2A3F8D52CF}" srcOrd="0" destOrd="0" presId="urn:microsoft.com/office/officeart/2005/8/layout/default"/>
    <dgm:cxn modelId="{BCE1E139-42C0-42F6-8022-0D3DDA10E730}" srcId="{2988E010-04F1-4A9F-B0FE-EAC3E0C8E90E}" destId="{5177B930-2377-4923-AD15-D538B8D831B9}" srcOrd="0" destOrd="0" parTransId="{D18E9559-ACD4-432E-8101-9E58419246E4}" sibTransId="{97B5FCC1-417D-4EAC-B23C-2609134998DD}"/>
    <dgm:cxn modelId="{4496CE5D-E9C2-468C-956A-2E1BD0B0F289}" type="presOf" srcId="{0FDC5EE0-B637-4B41-B230-BC8BC5B8A466}" destId="{4295C700-AB6A-447C-8D84-16386119EF8B}" srcOrd="0" destOrd="0" presId="urn:microsoft.com/office/officeart/2005/8/layout/default"/>
    <dgm:cxn modelId="{BC570F62-6C7C-4A97-A5CE-C46F0DCA3023}" type="presOf" srcId="{5177B930-2377-4923-AD15-D538B8D831B9}" destId="{47B44052-F775-47C6-AC84-47A66E5C194D}" srcOrd="0" destOrd="0" presId="urn:microsoft.com/office/officeart/2005/8/layout/default"/>
    <dgm:cxn modelId="{E5A86847-2A58-460D-90A2-3F5B8FBDFA65}" srcId="{2988E010-04F1-4A9F-B0FE-EAC3E0C8E90E}" destId="{8682AAB1-30C9-4F5C-90C6-38960913DC8B}" srcOrd="1" destOrd="0" parTransId="{6E847B48-AF69-47F5-BA0B-8B81AE8D5FC6}" sibTransId="{5744B67F-47C7-4119-A625-CCB7859518A0}"/>
    <dgm:cxn modelId="{55A85D56-9078-462E-9EDA-6CA995624CDC}" type="presOf" srcId="{DC18D5E7-D38C-4896-A46B-8DCA5AF2D0AD}" destId="{FD40DEDF-C060-4AF9-ADF0-D170573DC700}" srcOrd="0" destOrd="0" presId="urn:microsoft.com/office/officeart/2005/8/layout/default"/>
    <dgm:cxn modelId="{3D187377-CA5C-4DE5-BC22-1D77F29DECD2}" srcId="{2988E010-04F1-4A9F-B0FE-EAC3E0C8E90E}" destId="{0FDC5EE0-B637-4B41-B230-BC8BC5B8A466}" srcOrd="2" destOrd="0" parTransId="{33DD406B-D910-400B-AD2A-144B30AEDF3F}" sibTransId="{B10A57B0-D55F-4009-91D9-AB1021B04701}"/>
    <dgm:cxn modelId="{92E35379-5241-4AE6-9173-27F77FDDC7DA}" srcId="{2988E010-04F1-4A9F-B0FE-EAC3E0C8E90E}" destId="{CC7AAE64-F7C3-4FD3-BECD-8643D2578D0B}" srcOrd="4" destOrd="0" parTransId="{3D35F9F7-D19F-4A27-AA7B-8496C3B012EF}" sibTransId="{956A82EC-CAE5-4B13-9A63-0B4528A90130}"/>
    <dgm:cxn modelId="{0EA7D286-019D-46C0-901C-ACC24CE570D9}" type="presOf" srcId="{2988E010-04F1-4A9F-B0FE-EAC3E0C8E90E}" destId="{C411612F-4996-4832-9632-7F3534AC6B7E}" srcOrd="0" destOrd="0" presId="urn:microsoft.com/office/officeart/2005/8/layout/default"/>
    <dgm:cxn modelId="{972A949C-2635-44EF-A005-8703052E6B8C}" type="presOf" srcId="{CC7AAE64-F7C3-4FD3-BECD-8643D2578D0B}" destId="{7DCE8690-FEAC-408E-B5DE-FD849FE704FD}" srcOrd="0" destOrd="0" presId="urn:microsoft.com/office/officeart/2005/8/layout/default"/>
    <dgm:cxn modelId="{9AC654C4-4466-4E5D-AF67-6B2012774F34}" type="presOf" srcId="{55EA51B6-B7B0-4784-9A29-68DAD42788AB}" destId="{1AE8C598-E025-403C-B77B-A0D7563924F9}" srcOrd="0" destOrd="0" presId="urn:microsoft.com/office/officeart/2005/8/layout/default"/>
    <dgm:cxn modelId="{3E4556D3-D156-4D63-A6FB-D05B91C39F62}" srcId="{2988E010-04F1-4A9F-B0FE-EAC3E0C8E90E}" destId="{DC18D5E7-D38C-4896-A46B-8DCA5AF2D0AD}" srcOrd="5" destOrd="0" parTransId="{4BCEEBE2-E3DD-446C-9A09-A71D11F9C4F1}" sibTransId="{3E745EF9-C550-4E92-9600-88E41057F236}"/>
    <dgm:cxn modelId="{BD851AD4-9B10-48FB-A4A7-3CFCDC84D302}" srcId="{2988E010-04F1-4A9F-B0FE-EAC3E0C8E90E}" destId="{55EA51B6-B7B0-4784-9A29-68DAD42788AB}" srcOrd="3" destOrd="0" parTransId="{22903792-D009-496D-981D-ADF2C938D577}" sibTransId="{32FA9961-5E19-4428-8C63-7B2697F6E973}"/>
    <dgm:cxn modelId="{65701619-4F59-4B5F-AEFB-1CED3BA0A03D}" type="presParOf" srcId="{C411612F-4996-4832-9632-7F3534AC6B7E}" destId="{47B44052-F775-47C6-AC84-47A66E5C194D}" srcOrd="0" destOrd="0" presId="urn:microsoft.com/office/officeart/2005/8/layout/default"/>
    <dgm:cxn modelId="{9FAE4B7E-9C85-462D-9C6C-609892D544AD}" type="presParOf" srcId="{C411612F-4996-4832-9632-7F3534AC6B7E}" destId="{1DA54B8B-60C0-4560-8DFC-850ED50553C6}" srcOrd="1" destOrd="0" presId="urn:microsoft.com/office/officeart/2005/8/layout/default"/>
    <dgm:cxn modelId="{2F54B95C-6F3A-47E5-93A9-7BD5C4C163E1}" type="presParOf" srcId="{C411612F-4996-4832-9632-7F3534AC6B7E}" destId="{76160DA6-D9D9-4E00-BFD6-EA2A3F8D52CF}" srcOrd="2" destOrd="0" presId="urn:microsoft.com/office/officeart/2005/8/layout/default"/>
    <dgm:cxn modelId="{0C7E8C5D-C590-493C-A1D1-FB0EECCB9566}" type="presParOf" srcId="{C411612F-4996-4832-9632-7F3534AC6B7E}" destId="{4AC9FE38-53FA-4206-A3E5-3A84F4C98B2B}" srcOrd="3" destOrd="0" presId="urn:microsoft.com/office/officeart/2005/8/layout/default"/>
    <dgm:cxn modelId="{DE36BF65-8A05-45E8-A045-E21919D8D063}" type="presParOf" srcId="{C411612F-4996-4832-9632-7F3534AC6B7E}" destId="{4295C700-AB6A-447C-8D84-16386119EF8B}" srcOrd="4" destOrd="0" presId="urn:microsoft.com/office/officeart/2005/8/layout/default"/>
    <dgm:cxn modelId="{75D9511B-C7BA-4E32-A3DE-28D575C66B52}" type="presParOf" srcId="{C411612F-4996-4832-9632-7F3534AC6B7E}" destId="{DEDA81CF-D73D-4307-84EE-E87B520E011A}" srcOrd="5" destOrd="0" presId="urn:microsoft.com/office/officeart/2005/8/layout/default"/>
    <dgm:cxn modelId="{4FB8E59C-BB99-4ACB-BCDF-5483694DAD5F}" type="presParOf" srcId="{C411612F-4996-4832-9632-7F3534AC6B7E}" destId="{1AE8C598-E025-403C-B77B-A0D7563924F9}" srcOrd="6" destOrd="0" presId="urn:microsoft.com/office/officeart/2005/8/layout/default"/>
    <dgm:cxn modelId="{242F76D7-2B4D-430F-9C01-C9010F93DE87}" type="presParOf" srcId="{C411612F-4996-4832-9632-7F3534AC6B7E}" destId="{013E6D50-5491-425F-B6A8-A18CDD4D7E12}" srcOrd="7" destOrd="0" presId="urn:microsoft.com/office/officeart/2005/8/layout/default"/>
    <dgm:cxn modelId="{163B27A1-1B80-453E-8021-06DE171F33D0}" type="presParOf" srcId="{C411612F-4996-4832-9632-7F3534AC6B7E}" destId="{7DCE8690-FEAC-408E-B5DE-FD849FE704FD}" srcOrd="8" destOrd="0" presId="urn:microsoft.com/office/officeart/2005/8/layout/default"/>
    <dgm:cxn modelId="{332530FB-6BF0-41B9-BA26-857019FFC99F}" type="presParOf" srcId="{C411612F-4996-4832-9632-7F3534AC6B7E}" destId="{DE44DDDF-462C-42F0-8452-09B22DECE37F}" srcOrd="9" destOrd="0" presId="urn:microsoft.com/office/officeart/2005/8/layout/default"/>
    <dgm:cxn modelId="{019775DA-733E-4B24-A4CB-7CE3DEF7EC65}" type="presParOf" srcId="{C411612F-4996-4832-9632-7F3534AC6B7E}" destId="{FD40DEDF-C060-4AF9-ADF0-D170573DC70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6673B2-042C-4E7A-8830-FDA8F36A4D22}" type="doc">
      <dgm:prSet loTypeId="urn:microsoft.com/office/officeart/2005/8/layout/process1" loCatId="process" qsTypeId="urn:microsoft.com/office/officeart/2005/8/quickstyle/simple2" qsCatId="simple" csTypeId="urn:microsoft.com/office/officeart/2005/8/colors/accent6_2" csCatId="accent6" phldr="1"/>
      <dgm:spPr/>
      <dgm:t>
        <a:bodyPr/>
        <a:lstStyle/>
        <a:p>
          <a:endParaRPr lang="en-US"/>
        </a:p>
      </dgm:t>
    </dgm:pt>
    <dgm:pt modelId="{A5E80F5E-2311-48A8-AE6A-E006CA103682}">
      <dgm:prSet/>
      <dgm:spPr/>
      <dgm:t>
        <a:bodyPr/>
        <a:lstStyle/>
        <a:p>
          <a:r>
            <a:rPr lang="en-US" b="0" i="0"/>
            <a:t>1) NATALE PER VOI È UNA SCATOLA DI RICORDI</a:t>
          </a:r>
          <a:endParaRPr lang="en-US"/>
        </a:p>
      </dgm:t>
    </dgm:pt>
    <dgm:pt modelId="{ACE4781F-9612-4360-A928-CCE926A05438}" type="parTrans" cxnId="{C1250BBF-B0D9-40DF-B22F-73902291C4DA}">
      <dgm:prSet/>
      <dgm:spPr/>
      <dgm:t>
        <a:bodyPr/>
        <a:lstStyle/>
        <a:p>
          <a:endParaRPr lang="en-US"/>
        </a:p>
      </dgm:t>
    </dgm:pt>
    <dgm:pt modelId="{EF9FE58C-563F-4556-8B0F-1207C64AFC11}" type="sibTrans" cxnId="{C1250BBF-B0D9-40DF-B22F-73902291C4DA}">
      <dgm:prSet/>
      <dgm:spPr/>
      <dgm:t>
        <a:bodyPr/>
        <a:lstStyle/>
        <a:p>
          <a:endParaRPr lang="en-US"/>
        </a:p>
      </dgm:t>
    </dgm:pt>
    <dgm:pt modelId="{ECBAF907-1C46-4643-8948-558A9393A7A8}">
      <dgm:prSet/>
      <dgm:spPr/>
      <dgm:t>
        <a:bodyPr/>
        <a:lstStyle/>
        <a:p>
          <a:r>
            <a:rPr lang="en-US" b="0" i="0"/>
            <a:t>Potreste apparire come persone fredde e distaccate, disinteressate ai festeggiamenti…. il classico Grinch del Natale, insomma per niente coinvolte dall’atmosfera natalizia. In realtà, questa aurea anti-natalizia che vi circonda è solo apparenza, per voi il Natale è come una scatola di ricordi. Una scatola in cui le mancanze e le ferite del passato si fanno sentire in modo amplificato… ecco perché fate appello a un velo di distacco emotivo.</a:t>
          </a:r>
          <a:endParaRPr lang="en-US"/>
        </a:p>
      </dgm:t>
    </dgm:pt>
    <dgm:pt modelId="{168ED0BA-2507-4117-A4DC-8E119EAD9FDC}" type="parTrans" cxnId="{D5AC3B51-80D4-4BD5-81FE-0C5484594460}">
      <dgm:prSet/>
      <dgm:spPr/>
      <dgm:t>
        <a:bodyPr/>
        <a:lstStyle/>
        <a:p>
          <a:endParaRPr lang="en-US"/>
        </a:p>
      </dgm:t>
    </dgm:pt>
    <dgm:pt modelId="{6AF7F32A-8924-4AE0-A947-FA529D7AB0A9}" type="sibTrans" cxnId="{D5AC3B51-80D4-4BD5-81FE-0C5484594460}">
      <dgm:prSet/>
      <dgm:spPr/>
      <dgm:t>
        <a:bodyPr/>
        <a:lstStyle/>
        <a:p>
          <a:endParaRPr lang="en-US"/>
        </a:p>
      </dgm:t>
    </dgm:pt>
    <dgm:pt modelId="{45197413-3C9F-4663-950B-334BE0E1D34C}" type="pres">
      <dgm:prSet presAssocID="{096673B2-042C-4E7A-8830-FDA8F36A4D22}" presName="Name0" presStyleCnt="0">
        <dgm:presLayoutVars>
          <dgm:dir/>
          <dgm:resizeHandles val="exact"/>
        </dgm:presLayoutVars>
      </dgm:prSet>
      <dgm:spPr/>
    </dgm:pt>
    <dgm:pt modelId="{7C8A92F0-58F6-4904-89FA-BB8B162E3876}" type="pres">
      <dgm:prSet presAssocID="{A5E80F5E-2311-48A8-AE6A-E006CA103682}" presName="node" presStyleLbl="node1" presStyleIdx="0" presStyleCnt="2">
        <dgm:presLayoutVars>
          <dgm:bulletEnabled val="1"/>
        </dgm:presLayoutVars>
      </dgm:prSet>
      <dgm:spPr/>
    </dgm:pt>
    <dgm:pt modelId="{E5B57722-E6B7-4BD5-B2BB-113AE75318E9}" type="pres">
      <dgm:prSet presAssocID="{EF9FE58C-563F-4556-8B0F-1207C64AFC11}" presName="sibTrans" presStyleLbl="sibTrans2D1" presStyleIdx="0" presStyleCnt="1"/>
      <dgm:spPr/>
    </dgm:pt>
    <dgm:pt modelId="{96CCA72F-9B2F-48C3-805D-3E08F74000FE}" type="pres">
      <dgm:prSet presAssocID="{EF9FE58C-563F-4556-8B0F-1207C64AFC11}" presName="connectorText" presStyleLbl="sibTrans2D1" presStyleIdx="0" presStyleCnt="1"/>
      <dgm:spPr/>
    </dgm:pt>
    <dgm:pt modelId="{7D96E48D-BCA9-4E02-9829-7D2EC7D47446}" type="pres">
      <dgm:prSet presAssocID="{ECBAF907-1C46-4643-8948-558A9393A7A8}" presName="node" presStyleLbl="node1" presStyleIdx="1" presStyleCnt="2">
        <dgm:presLayoutVars>
          <dgm:bulletEnabled val="1"/>
        </dgm:presLayoutVars>
      </dgm:prSet>
      <dgm:spPr/>
    </dgm:pt>
  </dgm:ptLst>
  <dgm:cxnLst>
    <dgm:cxn modelId="{E522A921-3E6B-4789-BCFC-7E287C2DD52A}" type="presOf" srcId="{EF9FE58C-563F-4556-8B0F-1207C64AFC11}" destId="{96CCA72F-9B2F-48C3-805D-3E08F74000FE}" srcOrd="1" destOrd="0" presId="urn:microsoft.com/office/officeart/2005/8/layout/process1"/>
    <dgm:cxn modelId="{94B4D642-7F1A-4681-A3A4-94FA50073CE4}" type="presOf" srcId="{096673B2-042C-4E7A-8830-FDA8F36A4D22}" destId="{45197413-3C9F-4663-950B-334BE0E1D34C}" srcOrd="0" destOrd="0" presId="urn:microsoft.com/office/officeart/2005/8/layout/process1"/>
    <dgm:cxn modelId="{F7CB3166-F791-47AF-B62E-4439377B4AD5}" type="presOf" srcId="{A5E80F5E-2311-48A8-AE6A-E006CA103682}" destId="{7C8A92F0-58F6-4904-89FA-BB8B162E3876}" srcOrd="0" destOrd="0" presId="urn:microsoft.com/office/officeart/2005/8/layout/process1"/>
    <dgm:cxn modelId="{D5AC3B51-80D4-4BD5-81FE-0C5484594460}" srcId="{096673B2-042C-4E7A-8830-FDA8F36A4D22}" destId="{ECBAF907-1C46-4643-8948-558A9393A7A8}" srcOrd="1" destOrd="0" parTransId="{168ED0BA-2507-4117-A4DC-8E119EAD9FDC}" sibTransId="{6AF7F32A-8924-4AE0-A947-FA529D7AB0A9}"/>
    <dgm:cxn modelId="{CCC8A755-4C79-46DF-81C5-6CEE224AE3AD}" type="presOf" srcId="{ECBAF907-1C46-4643-8948-558A9393A7A8}" destId="{7D96E48D-BCA9-4E02-9829-7D2EC7D47446}" srcOrd="0" destOrd="0" presId="urn:microsoft.com/office/officeart/2005/8/layout/process1"/>
    <dgm:cxn modelId="{C1250BBF-B0D9-40DF-B22F-73902291C4DA}" srcId="{096673B2-042C-4E7A-8830-FDA8F36A4D22}" destId="{A5E80F5E-2311-48A8-AE6A-E006CA103682}" srcOrd="0" destOrd="0" parTransId="{ACE4781F-9612-4360-A928-CCE926A05438}" sibTransId="{EF9FE58C-563F-4556-8B0F-1207C64AFC11}"/>
    <dgm:cxn modelId="{91B109F6-2FAC-4680-BB31-5D112329D4AD}" type="presOf" srcId="{EF9FE58C-563F-4556-8B0F-1207C64AFC11}" destId="{E5B57722-E6B7-4BD5-B2BB-113AE75318E9}" srcOrd="0" destOrd="0" presId="urn:microsoft.com/office/officeart/2005/8/layout/process1"/>
    <dgm:cxn modelId="{93160B41-2440-45EE-98B1-E984F40E4B50}" type="presParOf" srcId="{45197413-3C9F-4663-950B-334BE0E1D34C}" destId="{7C8A92F0-58F6-4904-89FA-BB8B162E3876}" srcOrd="0" destOrd="0" presId="urn:microsoft.com/office/officeart/2005/8/layout/process1"/>
    <dgm:cxn modelId="{9974689D-FA61-4B4F-8384-B6CEF7256DF7}" type="presParOf" srcId="{45197413-3C9F-4663-950B-334BE0E1D34C}" destId="{E5B57722-E6B7-4BD5-B2BB-113AE75318E9}" srcOrd="1" destOrd="0" presId="urn:microsoft.com/office/officeart/2005/8/layout/process1"/>
    <dgm:cxn modelId="{8AD9A057-6D1C-467F-8475-EB9A8031D823}" type="presParOf" srcId="{E5B57722-E6B7-4BD5-B2BB-113AE75318E9}" destId="{96CCA72F-9B2F-48C3-805D-3E08F74000FE}" srcOrd="0" destOrd="0" presId="urn:microsoft.com/office/officeart/2005/8/layout/process1"/>
    <dgm:cxn modelId="{FC824EF2-0AD7-4236-8062-3A3566B61D4B}" type="presParOf" srcId="{45197413-3C9F-4663-950B-334BE0E1D34C}" destId="{7D96E48D-BCA9-4E02-9829-7D2EC7D47446}"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05D37-8A33-419F-AA92-720600AC8260}">
      <dsp:nvSpPr>
        <dsp:cNvPr id="0" name=""/>
        <dsp:cNvSpPr/>
      </dsp:nvSpPr>
      <dsp:spPr>
        <a:xfrm>
          <a:off x="385201" y="1920"/>
          <a:ext cx="2849434" cy="170966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Perchè il Natale è un vortice di luci incantevoli, sorrisi brillanti e un’atmosfera carica di magia. </a:t>
          </a:r>
          <a:endParaRPr lang="en-US" sz="1800" kern="1200"/>
        </a:p>
      </dsp:txBody>
      <dsp:txXfrm>
        <a:off x="385201" y="1920"/>
        <a:ext cx="2849434" cy="1709660"/>
      </dsp:txXfrm>
    </dsp:sp>
    <dsp:sp modelId="{7E837680-5DBD-41C3-8094-B5979C184848}">
      <dsp:nvSpPr>
        <dsp:cNvPr id="0" name=""/>
        <dsp:cNvSpPr/>
      </dsp:nvSpPr>
      <dsp:spPr>
        <a:xfrm>
          <a:off x="3519579" y="1920"/>
          <a:ext cx="2849434" cy="170966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Invece</a:t>
          </a:r>
          <a:r>
            <a:rPr lang="en-US" sz="1800" b="1" kern="1200" dirty="0"/>
            <a:t> </a:t>
          </a:r>
          <a:r>
            <a:rPr lang="en-US" sz="1800" b="1" kern="1200" dirty="0" err="1"/>
            <a:t>oltre</a:t>
          </a:r>
          <a:r>
            <a:rPr lang="en-US" sz="1800" b="1" kern="1200" dirty="0"/>
            <a:t> la </a:t>
          </a:r>
          <a:r>
            <a:rPr lang="en-US" sz="1800" b="1" kern="1200" dirty="0" err="1"/>
            <a:t>brillantezza</a:t>
          </a:r>
          <a:r>
            <a:rPr lang="en-US" sz="1800" b="1" kern="1200" dirty="0"/>
            <a:t> degli </a:t>
          </a:r>
          <a:r>
            <a:rPr lang="en-US" sz="1800" b="1" kern="1200" dirty="0" err="1"/>
            <a:t>addobbi</a:t>
          </a:r>
          <a:r>
            <a:rPr lang="en-US" sz="1800" b="1" kern="1200" dirty="0"/>
            <a:t> e </a:t>
          </a:r>
          <a:r>
            <a:rPr lang="en-US" sz="1800" b="1" kern="1200" dirty="0" err="1"/>
            <a:t>l’entusiasmo</a:t>
          </a:r>
          <a:r>
            <a:rPr lang="en-US" sz="1800" b="1" kern="1200" dirty="0"/>
            <a:t> </a:t>
          </a:r>
          <a:r>
            <a:rPr lang="en-US" sz="1800" b="1" kern="1200" dirty="0" err="1"/>
            <a:t>contagioso</a:t>
          </a:r>
          <a:r>
            <a:rPr lang="en-US" sz="1800" b="1" kern="1200" dirty="0"/>
            <a:t>, </a:t>
          </a:r>
          <a:r>
            <a:rPr lang="en-US" sz="1800" b="1" kern="1200" dirty="0" err="1"/>
            <a:t>si</a:t>
          </a:r>
          <a:r>
            <a:rPr lang="en-US" sz="1800" b="1" kern="1200" dirty="0"/>
            <a:t> </a:t>
          </a:r>
          <a:r>
            <a:rPr lang="en-US" sz="1800" b="1" kern="1200" dirty="0" err="1"/>
            <a:t>nasconde</a:t>
          </a:r>
          <a:r>
            <a:rPr lang="en-US" sz="1800" b="1" kern="1200" dirty="0"/>
            <a:t> un mondo di </a:t>
          </a:r>
          <a:r>
            <a:rPr lang="en-US" sz="1800" b="1" kern="1200" dirty="0" err="1"/>
            <a:t>emozioni</a:t>
          </a:r>
          <a:r>
            <a:rPr lang="en-US" sz="1800" b="1" kern="1200" dirty="0"/>
            <a:t> </a:t>
          </a:r>
          <a:r>
            <a:rPr lang="en-US" sz="1800" b="1" kern="1200" dirty="0" err="1"/>
            <a:t>contrastanti</a:t>
          </a:r>
          <a:r>
            <a:rPr lang="en-US" sz="1800" b="1" kern="1200" dirty="0"/>
            <a:t>.</a:t>
          </a:r>
          <a:endParaRPr lang="en-US" sz="1800" kern="1200" dirty="0"/>
        </a:p>
      </dsp:txBody>
      <dsp:txXfrm>
        <a:off x="3519579" y="1920"/>
        <a:ext cx="2849434" cy="1709660"/>
      </dsp:txXfrm>
    </dsp:sp>
    <dsp:sp modelId="{241AFB0B-6859-414A-A258-77C11F36E020}">
      <dsp:nvSpPr>
        <dsp:cNvPr id="0" name=""/>
        <dsp:cNvSpPr/>
      </dsp:nvSpPr>
      <dsp:spPr>
        <a:xfrm>
          <a:off x="385201" y="1996524"/>
          <a:ext cx="2849434" cy="170966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Immagina: oscurità e luce, tradizione e introspezione, gioia e malinconia, tutto intrecciato in un singolo periodo dell’anno.</a:t>
          </a:r>
          <a:endParaRPr lang="en-US" sz="1800" kern="1200"/>
        </a:p>
      </dsp:txBody>
      <dsp:txXfrm>
        <a:off x="385201" y="1996524"/>
        <a:ext cx="2849434" cy="1709660"/>
      </dsp:txXfrm>
    </dsp:sp>
    <dsp:sp modelId="{7440BDC4-B0F4-4D5A-B71C-40B162ECC507}">
      <dsp:nvSpPr>
        <dsp:cNvPr id="0" name=""/>
        <dsp:cNvSpPr/>
      </dsp:nvSpPr>
      <dsp:spPr>
        <a:xfrm>
          <a:off x="3519579" y="1996524"/>
          <a:ext cx="2849434" cy="170966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Ma c’è molto di più, dietro il Natale, di quanto la pubblicità voglia farci credere. </a:t>
          </a:r>
          <a:endParaRPr lang="en-US" sz="1800" kern="1200"/>
        </a:p>
      </dsp:txBody>
      <dsp:txXfrm>
        <a:off x="3519579" y="1996524"/>
        <a:ext cx="2849434" cy="1709660"/>
      </dsp:txXfrm>
    </dsp:sp>
    <dsp:sp modelId="{7E4E86CC-8304-46E9-8EC4-21E09F6AB09D}">
      <dsp:nvSpPr>
        <dsp:cNvPr id="0" name=""/>
        <dsp:cNvSpPr/>
      </dsp:nvSpPr>
      <dsp:spPr>
        <a:xfrm>
          <a:off x="1952390" y="3991128"/>
          <a:ext cx="2849434" cy="170966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Le emozioni che affiorano in queste festività, spesso trascurate o neglette, meritano di essere esplorate e accolte senza giudizio.</a:t>
          </a:r>
          <a:endParaRPr lang="en-US" sz="1800" kern="1200"/>
        </a:p>
      </dsp:txBody>
      <dsp:txXfrm>
        <a:off x="1952390" y="3991128"/>
        <a:ext cx="2849434" cy="17096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6E7FC-A10B-49D6-802E-4A699D2A7333}">
      <dsp:nvSpPr>
        <dsp:cNvPr id="0" name=""/>
        <dsp:cNvSpPr/>
      </dsp:nvSpPr>
      <dsp:spPr>
        <a:xfrm>
          <a:off x="190444" y="744"/>
          <a:ext cx="5896440" cy="243780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2) I FORZATI DELLE FESTE</a:t>
          </a:r>
          <a:endParaRPr lang="en-US" sz="1800" kern="1200"/>
        </a:p>
      </dsp:txBody>
      <dsp:txXfrm>
        <a:off x="261845" y="72145"/>
        <a:ext cx="5753638" cy="2295002"/>
      </dsp:txXfrm>
    </dsp:sp>
    <dsp:sp modelId="{DB5028C7-6B6B-4B82-82B9-EAC9901A79E3}">
      <dsp:nvSpPr>
        <dsp:cNvPr id="0" name=""/>
        <dsp:cNvSpPr/>
      </dsp:nvSpPr>
      <dsp:spPr>
        <a:xfrm rot="5400000">
          <a:off x="2681576" y="2499493"/>
          <a:ext cx="914176" cy="1097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809561" y="2590911"/>
        <a:ext cx="658208" cy="639923"/>
      </dsp:txXfrm>
    </dsp:sp>
    <dsp:sp modelId="{C2EB95E5-6FFC-4A12-8511-98C2F8F9E456}">
      <dsp:nvSpPr>
        <dsp:cNvPr id="0" name=""/>
        <dsp:cNvSpPr/>
      </dsp:nvSpPr>
      <dsp:spPr>
        <a:xfrm>
          <a:off x="190444" y="3657451"/>
          <a:ext cx="5896440" cy="243780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Fosse per voi, fareste volentieri a meno delle festività natalizie. Ciò che ci scoccia sono soprattutto i rituali: riunirvi con parenti con cui non si ha niente da condividere, l’obbligo del regalo anche all’ultimo arrivato, la farsa del “</a:t>
          </a:r>
          <a:r>
            <a:rPr lang="en-US" sz="1800" b="0" i="1" kern="1200"/>
            <a:t>tutti più buoni”… </a:t>
          </a:r>
          <a:r>
            <a:rPr lang="en-US" sz="1800" b="0" i="0" kern="1200"/>
            <a:t>Credete che ormai i veri valori sono passati in secondo piano per lasciare spazio a una festa fatta di eccessivo consumismo. Ormai il Natale è diventato un business, altro che giorno di Rinascita. Il vostro sogno è: </a:t>
          </a:r>
          <a:r>
            <a:rPr lang="en-US" sz="1800" b="0" i="1" kern="1200"/>
            <a:t>prendere l’aereo e rientrare a feste concluse!</a:t>
          </a:r>
          <a:endParaRPr lang="en-US" sz="1800" kern="1200"/>
        </a:p>
      </dsp:txBody>
      <dsp:txXfrm>
        <a:off x="261845" y="3728852"/>
        <a:ext cx="5753638" cy="2295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591DF-835E-4A2F-8D5F-BA195D6930F2}">
      <dsp:nvSpPr>
        <dsp:cNvPr id="0" name=""/>
        <dsp:cNvSpPr/>
      </dsp:nvSpPr>
      <dsp:spPr>
        <a:xfrm>
          <a:off x="0" y="786"/>
          <a:ext cx="6912076" cy="1839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C11E5-A493-4B47-8CB4-F51E5ED3190C}">
      <dsp:nvSpPr>
        <dsp:cNvPr id="0" name=""/>
        <dsp:cNvSpPr/>
      </dsp:nvSpPr>
      <dsp:spPr>
        <a:xfrm>
          <a:off x="556475" y="414693"/>
          <a:ext cx="1011773" cy="10117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ACD96-BACC-47DD-81AE-C071C1C86DD9}">
      <dsp:nvSpPr>
        <dsp:cNvPr id="0" name=""/>
        <dsp:cNvSpPr/>
      </dsp:nvSpPr>
      <dsp:spPr>
        <a:xfrm>
          <a:off x="2124723" y="786"/>
          <a:ext cx="4787352" cy="1839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690" tIns="194690" rIns="194690" bIns="194690" numCol="1" spcCol="1270" anchor="ctr" anchorCtr="0">
          <a:noAutofit/>
        </a:bodyPr>
        <a:lstStyle/>
        <a:p>
          <a:pPr marL="0" lvl="0" indent="0" algn="l" defTabSz="711200">
            <a:lnSpc>
              <a:spcPct val="100000"/>
            </a:lnSpc>
            <a:spcBef>
              <a:spcPct val="0"/>
            </a:spcBef>
            <a:spcAft>
              <a:spcPct val="35000"/>
            </a:spcAft>
            <a:buNone/>
          </a:pPr>
          <a:r>
            <a:rPr lang="en-US" sz="1600" b="0" i="0" kern="1200" dirty="0">
              <a:solidFill>
                <a:srgbClr val="FF0000"/>
              </a:solidFill>
            </a:rPr>
            <a:t>3) W IL NATALE!</a:t>
          </a:r>
          <a:endParaRPr lang="en-US" sz="1600" kern="1200" dirty="0">
            <a:solidFill>
              <a:srgbClr val="FF0000"/>
            </a:solidFill>
          </a:endParaRPr>
        </a:p>
      </dsp:txBody>
      <dsp:txXfrm>
        <a:off x="2124723" y="786"/>
        <a:ext cx="4787352" cy="1839587"/>
      </dsp:txXfrm>
    </dsp:sp>
    <dsp:sp modelId="{133134F2-93B6-4DDE-A01A-CF155E432470}">
      <dsp:nvSpPr>
        <dsp:cNvPr id="0" name=""/>
        <dsp:cNvSpPr/>
      </dsp:nvSpPr>
      <dsp:spPr>
        <a:xfrm>
          <a:off x="0" y="2380568"/>
          <a:ext cx="6912076" cy="1839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FEE7D-5101-4D98-8065-97D6120EC823}">
      <dsp:nvSpPr>
        <dsp:cNvPr id="0" name=""/>
        <dsp:cNvSpPr/>
      </dsp:nvSpPr>
      <dsp:spPr>
        <a:xfrm>
          <a:off x="556475" y="2714177"/>
          <a:ext cx="1011773" cy="10117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7AF1F-DB93-4274-96F6-EF21CC6E9733}">
      <dsp:nvSpPr>
        <dsp:cNvPr id="0" name=""/>
        <dsp:cNvSpPr/>
      </dsp:nvSpPr>
      <dsp:spPr>
        <a:xfrm>
          <a:off x="2124723" y="2300270"/>
          <a:ext cx="4787352" cy="1839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690" tIns="194690" rIns="194690" bIns="194690" numCol="1" spcCol="1270" anchor="ctr" anchorCtr="0">
          <a:noAutofit/>
        </a:bodyPr>
        <a:lstStyle/>
        <a:p>
          <a:pPr marL="0" lvl="0" indent="0" algn="l" defTabSz="711200">
            <a:lnSpc>
              <a:spcPct val="100000"/>
            </a:lnSpc>
            <a:spcBef>
              <a:spcPct val="0"/>
            </a:spcBef>
            <a:spcAft>
              <a:spcPct val="35000"/>
            </a:spcAft>
            <a:buNone/>
          </a:pPr>
          <a:r>
            <a:rPr lang="en-US" sz="1600" b="0" i="0" u="none" kern="1200" dirty="0">
              <a:solidFill>
                <a:srgbClr val="FF0000"/>
              </a:solidFill>
            </a:rPr>
            <a:t>Non </a:t>
          </a:r>
          <a:r>
            <a:rPr lang="en-US" sz="1600" b="0" i="0" u="none" kern="1200" dirty="0" err="1">
              <a:solidFill>
                <a:srgbClr val="FF0000"/>
              </a:solidFill>
            </a:rPr>
            <a:t>riuscite</a:t>
          </a:r>
          <a:r>
            <a:rPr lang="en-US" sz="1600" b="0" i="0" u="none" kern="1200" dirty="0">
              <a:solidFill>
                <a:srgbClr val="FF0000"/>
              </a:solidFill>
            </a:rPr>
            <a:t> </a:t>
          </a:r>
          <a:r>
            <a:rPr lang="en-US" sz="1600" b="0" i="0" u="none" kern="1200" dirty="0" err="1">
              <a:solidFill>
                <a:srgbClr val="FF0000"/>
              </a:solidFill>
            </a:rPr>
            <a:t>nemmeno</a:t>
          </a:r>
          <a:r>
            <a:rPr lang="en-US" sz="1600" b="0" i="0" u="none" kern="1200" dirty="0">
              <a:solidFill>
                <a:srgbClr val="FF0000"/>
              </a:solidFill>
            </a:rPr>
            <a:t> a </a:t>
          </a:r>
          <a:r>
            <a:rPr lang="en-US" sz="1600" b="0" i="0" u="none" kern="1200" dirty="0" err="1">
              <a:solidFill>
                <a:srgbClr val="FF0000"/>
              </a:solidFill>
            </a:rPr>
            <a:t>immaginare</a:t>
          </a:r>
          <a:r>
            <a:rPr lang="en-US" sz="1600" b="0" i="0" u="none" kern="1200" dirty="0">
              <a:solidFill>
                <a:srgbClr val="FF0000"/>
              </a:solidFill>
            </a:rPr>
            <a:t> un </a:t>
          </a:r>
          <a:r>
            <a:rPr lang="en-US" sz="1600" b="0" i="0" u="none" kern="1200" dirty="0" err="1">
              <a:solidFill>
                <a:srgbClr val="FF0000"/>
              </a:solidFill>
            </a:rPr>
            <a:t>calendario</a:t>
          </a:r>
          <a:r>
            <a:rPr lang="en-US" sz="1600" b="0" i="0" u="none" kern="1200" dirty="0">
              <a:solidFill>
                <a:srgbClr val="FF0000"/>
              </a:solidFill>
            </a:rPr>
            <a:t> senza </a:t>
          </a:r>
          <a:r>
            <a:rPr lang="en-US" sz="1600" b="0" i="0" u="none" kern="1200" dirty="0" err="1">
              <a:solidFill>
                <a:srgbClr val="FF0000"/>
              </a:solidFill>
            </a:rPr>
            <a:t>questa</a:t>
          </a:r>
          <a:r>
            <a:rPr lang="en-US" sz="1600" b="0" i="0" u="none" kern="1200" dirty="0">
              <a:solidFill>
                <a:srgbClr val="FF0000"/>
              </a:solidFill>
            </a:rPr>
            <a:t> festa. Lo </a:t>
          </a:r>
          <a:r>
            <a:rPr lang="en-US" sz="1600" b="0" i="0" u="none" kern="1200" dirty="0" err="1">
              <a:solidFill>
                <a:srgbClr val="FF0000"/>
              </a:solidFill>
            </a:rPr>
            <a:t>attendete</a:t>
          </a:r>
          <a:r>
            <a:rPr lang="en-US" sz="1600" b="0" i="0" u="none" kern="1200" dirty="0">
              <a:solidFill>
                <a:srgbClr val="FF0000"/>
              </a:solidFill>
            </a:rPr>
            <a:t> con </a:t>
          </a:r>
          <a:r>
            <a:rPr lang="en-US" sz="1600" b="0" i="0" u="none" kern="1200" dirty="0" err="1">
              <a:solidFill>
                <a:srgbClr val="FF0000"/>
              </a:solidFill>
            </a:rPr>
            <a:t>entusiasmo</a:t>
          </a:r>
          <a:r>
            <a:rPr lang="en-US" sz="1600" b="0" i="0" u="none" kern="1200" dirty="0">
              <a:solidFill>
                <a:srgbClr val="FF0000"/>
              </a:solidFill>
            </a:rPr>
            <a:t> tanto </a:t>
          </a:r>
          <a:r>
            <a:rPr lang="en-US" sz="1600" b="0" i="0" u="none" kern="1200" dirty="0" err="1">
              <a:solidFill>
                <a:srgbClr val="FF0000"/>
              </a:solidFill>
            </a:rPr>
            <a:t>che</a:t>
          </a:r>
          <a:r>
            <a:rPr lang="en-US" sz="1600" b="0" i="0" u="none" kern="1200" dirty="0">
              <a:solidFill>
                <a:srgbClr val="FF0000"/>
              </a:solidFill>
            </a:rPr>
            <a:t>, </a:t>
          </a:r>
          <a:r>
            <a:rPr lang="en-US" sz="1600" b="0" i="0" u="none" kern="1200" dirty="0" err="1">
              <a:solidFill>
                <a:srgbClr val="FF0000"/>
              </a:solidFill>
            </a:rPr>
            <a:t>nell’attesa</a:t>
          </a:r>
          <a:r>
            <a:rPr lang="en-US" sz="1600" b="0" i="0" u="none" kern="1200" dirty="0">
              <a:solidFill>
                <a:srgbClr val="FF0000"/>
              </a:solidFill>
            </a:rPr>
            <a:t> del gran </a:t>
          </a:r>
          <a:r>
            <a:rPr lang="en-US" sz="1600" b="0" i="0" u="none" kern="1200" dirty="0" err="1">
              <a:solidFill>
                <a:srgbClr val="FF0000"/>
              </a:solidFill>
            </a:rPr>
            <a:t>giorno</a:t>
          </a:r>
          <a:r>
            <a:rPr lang="en-US" sz="1600" b="0" i="0" u="none" kern="1200" dirty="0">
              <a:solidFill>
                <a:srgbClr val="FF0000"/>
              </a:solidFill>
            </a:rPr>
            <a:t>: </a:t>
          </a:r>
          <a:r>
            <a:rPr lang="en-US" sz="1600" b="0" i="0" u="none" kern="1200" dirty="0" err="1">
              <a:solidFill>
                <a:srgbClr val="FF0000"/>
              </a:solidFill>
            </a:rPr>
            <a:t>addobbate</a:t>
          </a:r>
          <a:r>
            <a:rPr lang="en-US" sz="1600" b="0" i="0" u="none" kern="1200" dirty="0">
              <a:solidFill>
                <a:srgbClr val="FF0000"/>
              </a:solidFill>
            </a:rPr>
            <a:t> la casa, </a:t>
          </a:r>
          <a:r>
            <a:rPr lang="en-US" sz="1600" b="0" i="0" u="none" kern="1200" dirty="0" err="1">
              <a:solidFill>
                <a:srgbClr val="FF0000"/>
              </a:solidFill>
            </a:rPr>
            <a:t>cercate</a:t>
          </a:r>
          <a:r>
            <a:rPr lang="en-US" sz="1600" b="0" i="0" u="none" kern="1200" dirty="0">
              <a:solidFill>
                <a:srgbClr val="FF0000"/>
              </a:solidFill>
            </a:rPr>
            <a:t> </a:t>
          </a:r>
          <a:r>
            <a:rPr lang="en-US" sz="1600" b="0" i="0" u="none" kern="1200" dirty="0" err="1">
              <a:solidFill>
                <a:srgbClr val="FF0000"/>
              </a:solidFill>
            </a:rPr>
            <a:t>nuove</a:t>
          </a:r>
          <a:r>
            <a:rPr lang="en-US" sz="1600" b="0" i="0" u="none" kern="1200" dirty="0">
              <a:solidFill>
                <a:srgbClr val="FF0000"/>
              </a:solidFill>
            </a:rPr>
            <a:t> </a:t>
          </a:r>
          <a:r>
            <a:rPr lang="en-US" sz="1600" b="0" i="0" u="none" kern="1200" dirty="0" err="1">
              <a:solidFill>
                <a:srgbClr val="FF0000"/>
              </a:solidFill>
            </a:rPr>
            <a:t>ricette</a:t>
          </a:r>
          <a:r>
            <a:rPr lang="en-US" sz="1600" b="0" i="0" u="none" kern="1200" dirty="0">
              <a:solidFill>
                <a:srgbClr val="FF0000"/>
              </a:solidFill>
            </a:rPr>
            <a:t>, </a:t>
          </a:r>
          <a:r>
            <a:rPr lang="en-US" sz="1600" b="0" i="0" u="none" kern="1200" dirty="0" err="1">
              <a:solidFill>
                <a:srgbClr val="FF0000"/>
              </a:solidFill>
            </a:rPr>
            <a:t>comprate</a:t>
          </a:r>
          <a:r>
            <a:rPr lang="en-US" sz="1600" b="0" i="0" u="none" kern="1200" dirty="0">
              <a:solidFill>
                <a:srgbClr val="FF0000"/>
              </a:solidFill>
            </a:rPr>
            <a:t> in tempo </a:t>
          </a:r>
          <a:r>
            <a:rPr lang="en-US" sz="1600" b="0" i="0" u="none" kern="1200" dirty="0" err="1">
              <a:solidFill>
                <a:srgbClr val="FF0000"/>
              </a:solidFill>
            </a:rPr>
            <a:t>dolci</a:t>
          </a:r>
          <a:r>
            <a:rPr lang="en-US" sz="1600" b="0" i="0" u="none" kern="1200" dirty="0">
              <a:solidFill>
                <a:srgbClr val="FF0000"/>
              </a:solidFill>
            </a:rPr>
            <a:t> e </a:t>
          </a:r>
          <a:r>
            <a:rPr lang="en-US" sz="1600" b="0" i="0" u="none" kern="1200" dirty="0" err="1">
              <a:solidFill>
                <a:srgbClr val="FF0000"/>
              </a:solidFill>
            </a:rPr>
            <a:t>vini</a:t>
          </a:r>
          <a:r>
            <a:rPr lang="en-US" sz="1600" b="0" i="0" u="none" kern="1200" dirty="0">
              <a:solidFill>
                <a:srgbClr val="FF0000"/>
              </a:solidFill>
            </a:rPr>
            <a:t> </a:t>
          </a:r>
          <a:r>
            <a:rPr lang="en-US" sz="1600" b="0" i="0" u="none" kern="1200" dirty="0" err="1">
              <a:solidFill>
                <a:srgbClr val="FF0000"/>
              </a:solidFill>
            </a:rPr>
            <a:t>squisiti</a:t>
          </a:r>
          <a:r>
            <a:rPr lang="en-US" sz="1600" b="0" i="0" u="none" kern="1200" dirty="0">
              <a:solidFill>
                <a:srgbClr val="FF0000"/>
              </a:solidFill>
            </a:rPr>
            <a:t> da </a:t>
          </a:r>
          <a:r>
            <a:rPr lang="en-US" sz="1600" b="0" i="0" u="none" kern="1200" dirty="0" err="1">
              <a:solidFill>
                <a:srgbClr val="FF0000"/>
              </a:solidFill>
            </a:rPr>
            <a:t>condividere</a:t>
          </a:r>
          <a:r>
            <a:rPr lang="en-US" sz="1600" b="0" i="0" u="none" kern="1200" dirty="0">
              <a:solidFill>
                <a:srgbClr val="FF0000"/>
              </a:solidFill>
            </a:rPr>
            <a:t> con le </a:t>
          </a:r>
          <a:r>
            <a:rPr lang="en-US" sz="1600" b="0" i="0" u="none" kern="1200" dirty="0" err="1">
              <a:solidFill>
                <a:srgbClr val="FF0000"/>
              </a:solidFill>
            </a:rPr>
            <a:t>persone</a:t>
          </a:r>
          <a:r>
            <a:rPr lang="en-US" sz="1600" b="0" i="0" u="none" kern="1200" dirty="0">
              <a:solidFill>
                <a:srgbClr val="FF0000"/>
              </a:solidFill>
            </a:rPr>
            <a:t> a </a:t>
          </a:r>
          <a:r>
            <a:rPr lang="en-US" sz="1600" b="0" i="0" u="none" kern="1200" dirty="0" err="1">
              <a:solidFill>
                <a:srgbClr val="FF0000"/>
              </a:solidFill>
            </a:rPr>
            <a:t>voi</a:t>
          </a:r>
          <a:r>
            <a:rPr lang="en-US" sz="1600" b="0" i="0" u="none" kern="1200" dirty="0">
              <a:solidFill>
                <a:srgbClr val="FF0000"/>
              </a:solidFill>
            </a:rPr>
            <a:t> </a:t>
          </a:r>
          <a:r>
            <a:rPr lang="en-US" sz="1600" b="0" i="0" u="none" kern="1200" dirty="0" err="1">
              <a:solidFill>
                <a:srgbClr val="FF0000"/>
              </a:solidFill>
            </a:rPr>
            <a:t>più</a:t>
          </a:r>
          <a:r>
            <a:rPr lang="en-US" sz="1600" b="0" i="0" u="none" kern="1200" dirty="0">
              <a:solidFill>
                <a:srgbClr val="FF0000"/>
              </a:solidFill>
            </a:rPr>
            <a:t> care.</a:t>
          </a:r>
          <a:endParaRPr lang="en-US" sz="1600" u="none" kern="1200" dirty="0">
            <a:solidFill>
              <a:srgbClr val="FF0000"/>
            </a:solidFill>
          </a:endParaRPr>
        </a:p>
      </dsp:txBody>
      <dsp:txXfrm>
        <a:off x="2124723" y="2300270"/>
        <a:ext cx="4787352" cy="1839587"/>
      </dsp:txXfrm>
    </dsp:sp>
    <dsp:sp modelId="{5EFBA5EF-35E7-43C0-8DEE-63B86844169F}">
      <dsp:nvSpPr>
        <dsp:cNvPr id="0" name=""/>
        <dsp:cNvSpPr/>
      </dsp:nvSpPr>
      <dsp:spPr>
        <a:xfrm>
          <a:off x="0" y="4599755"/>
          <a:ext cx="6912076" cy="1839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E14040-85AA-441A-9207-0FA18305EA4D}">
      <dsp:nvSpPr>
        <dsp:cNvPr id="0" name=""/>
        <dsp:cNvSpPr/>
      </dsp:nvSpPr>
      <dsp:spPr>
        <a:xfrm>
          <a:off x="556475" y="5013662"/>
          <a:ext cx="1011773" cy="10117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CBD90-9721-4677-AAFE-E01B87A6178E}">
      <dsp:nvSpPr>
        <dsp:cNvPr id="0" name=""/>
        <dsp:cNvSpPr/>
      </dsp:nvSpPr>
      <dsp:spPr>
        <a:xfrm>
          <a:off x="2124723" y="4599755"/>
          <a:ext cx="4787352" cy="1839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690" tIns="194690" rIns="194690" bIns="194690" numCol="1" spcCol="1270" anchor="ctr" anchorCtr="0">
          <a:noAutofit/>
        </a:bodyPr>
        <a:lstStyle/>
        <a:p>
          <a:pPr marL="0" lvl="0" indent="0" algn="l" defTabSz="711200">
            <a:lnSpc>
              <a:spcPct val="100000"/>
            </a:lnSpc>
            <a:spcBef>
              <a:spcPct val="0"/>
            </a:spcBef>
            <a:spcAft>
              <a:spcPct val="35000"/>
            </a:spcAft>
            <a:buNone/>
          </a:pPr>
          <a:r>
            <a:rPr lang="en-US" sz="1600" b="0" i="0" kern="1200" dirty="0">
              <a:solidFill>
                <a:srgbClr val="FF0000"/>
              </a:solidFill>
            </a:rPr>
            <a:t>Tutti </a:t>
          </a:r>
          <a:r>
            <a:rPr lang="en-US" sz="1600" b="0" i="0" kern="1200" dirty="0" err="1">
              <a:solidFill>
                <a:srgbClr val="FF0000"/>
              </a:solidFill>
            </a:rPr>
            <a:t>sono</a:t>
          </a:r>
          <a:r>
            <a:rPr lang="en-US" sz="1600" b="0" i="0" kern="1200" dirty="0">
              <a:solidFill>
                <a:srgbClr val="FF0000"/>
              </a:solidFill>
            </a:rPr>
            <a:t> </a:t>
          </a:r>
          <a:r>
            <a:rPr lang="en-US" sz="1600" b="0" i="0" kern="1200" dirty="0" err="1">
              <a:solidFill>
                <a:srgbClr val="FF0000"/>
              </a:solidFill>
            </a:rPr>
            <a:t>i</a:t>
          </a:r>
          <a:r>
            <a:rPr lang="en-US" sz="1600" b="0" i="0" kern="1200" dirty="0">
              <a:solidFill>
                <a:srgbClr val="FF0000"/>
              </a:solidFill>
            </a:rPr>
            <a:t> </a:t>
          </a:r>
          <a:r>
            <a:rPr lang="en-US" sz="1600" b="0" i="0" kern="1200" dirty="0" err="1">
              <a:solidFill>
                <a:srgbClr val="FF0000"/>
              </a:solidFill>
            </a:rPr>
            <a:t>benvenuti</a:t>
          </a:r>
          <a:r>
            <a:rPr lang="en-US" sz="1600" b="0" i="0" kern="1200" dirty="0">
              <a:solidFill>
                <a:srgbClr val="FF0000"/>
              </a:solidFill>
            </a:rPr>
            <a:t>: amici, </a:t>
          </a:r>
          <a:r>
            <a:rPr lang="en-US" sz="1600" b="0" i="0" kern="1200" dirty="0" err="1">
              <a:solidFill>
                <a:srgbClr val="FF0000"/>
              </a:solidFill>
            </a:rPr>
            <a:t>parenti</a:t>
          </a:r>
          <a:r>
            <a:rPr lang="en-US" sz="1600" b="0" i="0" kern="1200" dirty="0">
              <a:solidFill>
                <a:srgbClr val="FF0000"/>
              </a:solidFill>
            </a:rPr>
            <a:t>, </a:t>
          </a:r>
          <a:r>
            <a:rPr lang="en-US" sz="1600" b="0" i="0" kern="1200" dirty="0" err="1">
              <a:solidFill>
                <a:srgbClr val="FF0000"/>
              </a:solidFill>
            </a:rPr>
            <a:t>vicini</a:t>
          </a:r>
          <a:r>
            <a:rPr lang="en-US" sz="1600" b="0" i="0" kern="1200" dirty="0">
              <a:solidFill>
                <a:srgbClr val="FF0000"/>
              </a:solidFill>
            </a:rPr>
            <a:t> di casa, </a:t>
          </a:r>
          <a:r>
            <a:rPr lang="en-US" sz="1600" b="0" i="0" kern="1200" dirty="0" err="1">
              <a:solidFill>
                <a:srgbClr val="FF0000"/>
              </a:solidFill>
            </a:rPr>
            <a:t>sconosciuti</a:t>
          </a:r>
          <a:r>
            <a:rPr lang="en-US" sz="1600" b="0" i="0" kern="1200" dirty="0">
              <a:solidFill>
                <a:srgbClr val="FF0000"/>
              </a:solidFill>
            </a:rPr>
            <a:t>… </a:t>
          </a:r>
          <a:r>
            <a:rPr lang="en-US" sz="1600" b="0" i="0" kern="1200" dirty="0" err="1">
              <a:solidFill>
                <a:srgbClr val="FF0000"/>
              </a:solidFill>
            </a:rPr>
            <a:t>Riuscite</a:t>
          </a:r>
          <a:r>
            <a:rPr lang="en-US" sz="1600" b="0" i="0" kern="1200" dirty="0">
              <a:solidFill>
                <a:srgbClr val="FF0000"/>
              </a:solidFill>
            </a:rPr>
            <a:t> a </a:t>
          </a:r>
          <a:r>
            <a:rPr lang="en-US" sz="1600" b="0" i="0" kern="1200" dirty="0" err="1">
              <a:solidFill>
                <a:srgbClr val="FF0000"/>
              </a:solidFill>
            </a:rPr>
            <a:t>creare</a:t>
          </a:r>
          <a:r>
            <a:rPr lang="en-US" sz="1600" b="0" i="0" kern="1200" dirty="0">
              <a:solidFill>
                <a:srgbClr val="FF0000"/>
              </a:solidFill>
            </a:rPr>
            <a:t> </a:t>
          </a:r>
          <a:r>
            <a:rPr lang="en-US" sz="1600" b="0" i="0" kern="1200" dirty="0" err="1">
              <a:solidFill>
                <a:srgbClr val="FF0000"/>
              </a:solidFill>
            </a:rPr>
            <a:t>un’atmosfera</a:t>
          </a:r>
          <a:r>
            <a:rPr lang="en-US" sz="1600" b="0" i="0" kern="1200" dirty="0">
              <a:solidFill>
                <a:srgbClr val="FF0000"/>
              </a:solidFill>
            </a:rPr>
            <a:t> di </a:t>
          </a:r>
          <a:r>
            <a:rPr lang="en-US" sz="1600" b="0" i="0" kern="1200" dirty="0" err="1">
              <a:solidFill>
                <a:srgbClr val="FF0000"/>
              </a:solidFill>
            </a:rPr>
            <a:t>allegria</a:t>
          </a:r>
          <a:r>
            <a:rPr lang="en-US" sz="1600" b="0" i="0" kern="1200" dirty="0">
              <a:solidFill>
                <a:srgbClr val="FF0000"/>
              </a:solidFill>
            </a:rPr>
            <a:t> dove </a:t>
          </a:r>
          <a:r>
            <a:rPr lang="en-US" sz="1600" b="0" i="0" kern="1200" dirty="0" err="1">
              <a:solidFill>
                <a:srgbClr val="FF0000"/>
              </a:solidFill>
            </a:rPr>
            <a:t>più</a:t>
          </a:r>
          <a:r>
            <a:rPr lang="en-US" sz="1600" b="0" i="0" kern="1200" dirty="0">
              <a:solidFill>
                <a:srgbClr val="FF0000"/>
              </a:solidFill>
            </a:rPr>
            <a:t> </a:t>
          </a:r>
          <a:r>
            <a:rPr lang="en-US" sz="1600" b="0" i="0" kern="1200" dirty="0" err="1">
              <a:solidFill>
                <a:srgbClr val="FF0000"/>
              </a:solidFill>
            </a:rPr>
            <a:t>si</a:t>
          </a:r>
          <a:r>
            <a:rPr lang="en-US" sz="1600" b="0" i="0" kern="1200" dirty="0">
              <a:solidFill>
                <a:srgbClr val="FF0000"/>
              </a:solidFill>
            </a:rPr>
            <a:t> è, </a:t>
          </a:r>
          <a:r>
            <a:rPr lang="en-US" sz="1600" b="0" i="0" kern="1200" dirty="0" err="1">
              <a:solidFill>
                <a:srgbClr val="FF0000"/>
              </a:solidFill>
            </a:rPr>
            <a:t>meglio</a:t>
          </a:r>
          <a:r>
            <a:rPr lang="en-US" sz="1600" b="0" i="0" kern="1200" dirty="0">
              <a:solidFill>
                <a:srgbClr val="FF0000"/>
              </a:solidFill>
            </a:rPr>
            <a:t> è! </a:t>
          </a:r>
          <a:r>
            <a:rPr lang="en-US" sz="1600" b="0" i="0" kern="1200" dirty="0" err="1">
              <a:solidFill>
                <a:srgbClr val="FF0000"/>
              </a:solidFill>
            </a:rPr>
            <a:t>Perché</a:t>
          </a:r>
          <a:r>
            <a:rPr lang="en-US" sz="1600" b="0" i="0" kern="1200" dirty="0">
              <a:solidFill>
                <a:srgbClr val="FF0000"/>
              </a:solidFill>
            </a:rPr>
            <a:t>, per </a:t>
          </a:r>
          <a:r>
            <a:rPr lang="en-US" sz="1600" b="0" i="0" kern="1200" dirty="0" err="1">
              <a:solidFill>
                <a:srgbClr val="FF0000"/>
              </a:solidFill>
            </a:rPr>
            <a:t>voi</a:t>
          </a:r>
          <a:r>
            <a:rPr lang="en-US" sz="1600" b="0" i="0" kern="1200" dirty="0">
              <a:solidFill>
                <a:srgbClr val="FF0000"/>
              </a:solidFill>
            </a:rPr>
            <a:t>, il Natale ha un </a:t>
          </a:r>
          <a:r>
            <a:rPr lang="en-US" sz="1600" b="0" i="0" kern="1200" dirty="0" err="1">
              <a:solidFill>
                <a:srgbClr val="FF0000"/>
              </a:solidFill>
            </a:rPr>
            <a:t>potere</a:t>
          </a:r>
          <a:r>
            <a:rPr lang="en-US" sz="1600" b="0" i="0" kern="1200" dirty="0">
              <a:solidFill>
                <a:srgbClr val="FF0000"/>
              </a:solidFill>
            </a:rPr>
            <a:t> </a:t>
          </a:r>
          <a:r>
            <a:rPr lang="en-US" sz="1600" b="0" i="0" kern="1200" dirty="0" err="1">
              <a:solidFill>
                <a:srgbClr val="FF0000"/>
              </a:solidFill>
            </a:rPr>
            <a:t>vero</a:t>
          </a:r>
          <a:r>
            <a:rPr lang="en-US" sz="1600" b="0" i="0" kern="1200" dirty="0">
              <a:solidFill>
                <a:srgbClr val="FF0000"/>
              </a:solidFill>
            </a:rPr>
            <a:t>: </a:t>
          </a:r>
          <a:r>
            <a:rPr lang="en-US" sz="1600" b="0" i="0" kern="1200" dirty="0" err="1">
              <a:solidFill>
                <a:srgbClr val="FF0000"/>
              </a:solidFill>
            </a:rPr>
            <a:t>tutto</a:t>
          </a:r>
          <a:r>
            <a:rPr lang="en-US" sz="1600" b="0" i="0" kern="1200" dirty="0">
              <a:solidFill>
                <a:srgbClr val="FF0000"/>
              </a:solidFill>
            </a:rPr>
            <a:t>, in </a:t>
          </a:r>
          <a:r>
            <a:rPr lang="en-US" sz="1600" b="0" i="0" kern="1200" dirty="0" err="1">
              <a:solidFill>
                <a:srgbClr val="FF0000"/>
              </a:solidFill>
            </a:rPr>
            <a:t>questa</a:t>
          </a:r>
          <a:r>
            <a:rPr lang="en-US" sz="1600" b="0" i="0" kern="1200" dirty="0">
              <a:solidFill>
                <a:srgbClr val="FF0000"/>
              </a:solidFill>
            </a:rPr>
            <a:t> </a:t>
          </a:r>
          <a:r>
            <a:rPr lang="en-US" sz="1600" b="0" i="0" kern="1200" dirty="0" err="1">
              <a:solidFill>
                <a:srgbClr val="FF0000"/>
              </a:solidFill>
            </a:rPr>
            <a:t>giornata</a:t>
          </a:r>
          <a:r>
            <a:rPr lang="en-US" sz="1600" b="0" i="0" kern="1200" dirty="0">
              <a:solidFill>
                <a:srgbClr val="FF0000"/>
              </a:solidFill>
            </a:rPr>
            <a:t>, </a:t>
          </a:r>
          <a:r>
            <a:rPr lang="en-US" sz="1600" b="0" i="0" kern="1200" dirty="0" err="1">
              <a:solidFill>
                <a:srgbClr val="FF0000"/>
              </a:solidFill>
            </a:rPr>
            <a:t>diventa</a:t>
          </a:r>
          <a:r>
            <a:rPr lang="en-US" sz="1600" b="0" i="0" kern="1200" dirty="0">
              <a:solidFill>
                <a:srgbClr val="FF0000"/>
              </a:solidFill>
            </a:rPr>
            <a:t> </a:t>
          </a:r>
          <a:r>
            <a:rPr lang="en-US" sz="1600" b="0" i="0" kern="1200" dirty="0" err="1">
              <a:solidFill>
                <a:srgbClr val="FF0000"/>
              </a:solidFill>
            </a:rPr>
            <a:t>possibile</a:t>
          </a:r>
          <a:r>
            <a:rPr lang="en-US" sz="1600" b="0" i="0" kern="1200" dirty="0">
              <a:solidFill>
                <a:srgbClr val="FF0000"/>
              </a:solidFill>
            </a:rPr>
            <a:t>, proprio come </a:t>
          </a:r>
          <a:r>
            <a:rPr lang="en-US" sz="1600" b="0" i="0" kern="1200" dirty="0" err="1">
              <a:solidFill>
                <a:srgbClr val="FF0000"/>
              </a:solidFill>
            </a:rPr>
            <a:t>nelle</a:t>
          </a:r>
          <a:r>
            <a:rPr lang="en-US" sz="1600" b="0" i="0" kern="1200" dirty="0">
              <a:solidFill>
                <a:srgbClr val="FF0000"/>
              </a:solidFill>
            </a:rPr>
            <a:t> </a:t>
          </a:r>
          <a:r>
            <a:rPr lang="en-US" sz="1600" b="0" i="0" kern="1200" dirty="0" err="1">
              <a:solidFill>
                <a:srgbClr val="FF0000"/>
              </a:solidFill>
            </a:rPr>
            <a:t>favole</a:t>
          </a:r>
          <a:r>
            <a:rPr lang="en-US" sz="1600" b="0" i="0" kern="1200" dirty="0">
              <a:solidFill>
                <a:srgbClr val="FF0000"/>
              </a:solidFill>
            </a:rPr>
            <a:t> e il Natale è la </a:t>
          </a:r>
          <a:r>
            <a:rPr lang="en-US" sz="1600" b="0" i="0" kern="1200" dirty="0" err="1">
              <a:solidFill>
                <a:srgbClr val="FF0000"/>
              </a:solidFill>
            </a:rPr>
            <a:t>favola</a:t>
          </a:r>
          <a:r>
            <a:rPr lang="en-US" sz="1600" b="0" i="0" kern="1200" dirty="0">
              <a:solidFill>
                <a:srgbClr val="FF0000"/>
              </a:solidFill>
            </a:rPr>
            <a:t> </a:t>
          </a:r>
          <a:r>
            <a:rPr lang="en-US" sz="1600" b="0" i="0" kern="1200" dirty="0" err="1">
              <a:solidFill>
                <a:srgbClr val="FF0000"/>
              </a:solidFill>
            </a:rPr>
            <a:t>più</a:t>
          </a:r>
          <a:r>
            <a:rPr lang="en-US" sz="1600" b="0" i="0" kern="1200" dirty="0">
              <a:solidFill>
                <a:srgbClr val="FF0000"/>
              </a:solidFill>
            </a:rPr>
            <a:t> </a:t>
          </a:r>
          <a:r>
            <a:rPr lang="en-US" sz="1600" b="0" i="0" kern="1200" dirty="0" err="1">
              <a:solidFill>
                <a:srgbClr val="FF0000"/>
              </a:solidFill>
            </a:rPr>
            <a:t>bella</a:t>
          </a:r>
          <a:r>
            <a:rPr lang="en-US" sz="1600" b="0" i="0" kern="1200" dirty="0">
              <a:solidFill>
                <a:srgbClr val="FF0000"/>
              </a:solidFill>
            </a:rPr>
            <a:t>!</a:t>
          </a:r>
          <a:endParaRPr lang="en-US" sz="1600" kern="1200" dirty="0">
            <a:solidFill>
              <a:srgbClr val="FF0000"/>
            </a:solidFill>
          </a:endParaRPr>
        </a:p>
      </dsp:txBody>
      <dsp:txXfrm>
        <a:off x="2124723" y="4599755"/>
        <a:ext cx="4787352" cy="1839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6CD4F-904C-4FA0-8E8F-2361FFEEA5B3}">
      <dsp:nvSpPr>
        <dsp:cNvPr id="0" name=""/>
        <dsp:cNvSpPr/>
      </dsp:nvSpPr>
      <dsp:spPr>
        <a:xfrm>
          <a:off x="0" y="0"/>
          <a:ext cx="5081361" cy="1778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b="0" i="0" kern="1200"/>
            <a:t>5) NATALE HIP-HIP-URRÀ!</a:t>
          </a:r>
          <a:endParaRPr lang="en-US" sz="1300" kern="1200"/>
        </a:p>
      </dsp:txBody>
      <dsp:txXfrm>
        <a:off x="52095" y="52095"/>
        <a:ext cx="3162053" cy="1674465"/>
      </dsp:txXfrm>
    </dsp:sp>
    <dsp:sp modelId="{DD135AC1-0D48-4949-8B17-7D3365C768FD}">
      <dsp:nvSpPr>
        <dsp:cNvPr id="0" name=""/>
        <dsp:cNvSpPr/>
      </dsp:nvSpPr>
      <dsp:spPr>
        <a:xfrm>
          <a:off x="448355" y="2075097"/>
          <a:ext cx="5081361" cy="1778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b="0" i="0" kern="1200"/>
            <a:t>Per voi il Natale è sinonimo di grande festa, di compagnia e… tanti regali! Sorprese da fare e da ricevere. Aspettate questo momento con impazienza e tanto entusiasmo.</a:t>
          </a:r>
          <a:endParaRPr lang="en-US" sz="1300" kern="1200"/>
        </a:p>
      </dsp:txBody>
      <dsp:txXfrm>
        <a:off x="500450" y="2127192"/>
        <a:ext cx="3372689" cy="1674465"/>
      </dsp:txXfrm>
    </dsp:sp>
    <dsp:sp modelId="{48354F15-5F8F-4674-9588-E799B7FA2079}">
      <dsp:nvSpPr>
        <dsp:cNvPr id="0" name=""/>
        <dsp:cNvSpPr/>
      </dsp:nvSpPr>
      <dsp:spPr>
        <a:xfrm>
          <a:off x="896710" y="4150195"/>
          <a:ext cx="5081361" cy="1778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b="0" i="0" kern="1200"/>
            <a:t>Vi piacciono gli addobbi di Natale e tutto ciò che lo ricorda (ghirlande, luminarie, mercatini, cibo tradizionale). Anche se lo spirito natalizio non vi manca (famiglia, condivisione, affetti…), l’idea di prendere un volo e partire potrebbe davvero stuzzicarvi: amate l’avventura e scoprire come si trascorre questa ricorrenza in paesi esotici è per voi un’idea irrinunciabile.</a:t>
          </a:r>
          <a:endParaRPr lang="en-US" sz="1300" kern="1200"/>
        </a:p>
      </dsp:txBody>
      <dsp:txXfrm>
        <a:off x="948805" y="4202290"/>
        <a:ext cx="3372689" cy="1674465"/>
      </dsp:txXfrm>
    </dsp:sp>
    <dsp:sp modelId="{F915BE32-7A5A-421F-A655-E4D429767AC2}">
      <dsp:nvSpPr>
        <dsp:cNvPr id="0" name=""/>
        <dsp:cNvSpPr/>
      </dsp:nvSpPr>
      <dsp:spPr>
        <a:xfrm>
          <a:off x="3925235" y="1348813"/>
          <a:ext cx="1156125" cy="1156125"/>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85363" y="1348813"/>
        <a:ext cx="635869" cy="869984"/>
      </dsp:txXfrm>
    </dsp:sp>
    <dsp:sp modelId="{D3950581-71A3-4CDB-AE13-E6F65A1D057C}">
      <dsp:nvSpPr>
        <dsp:cNvPr id="0" name=""/>
        <dsp:cNvSpPr/>
      </dsp:nvSpPr>
      <dsp:spPr>
        <a:xfrm>
          <a:off x="4373590" y="3412053"/>
          <a:ext cx="1156125" cy="1156125"/>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33718" y="3412053"/>
        <a:ext cx="635869" cy="8699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4C774-7D90-4C45-9FFA-52C9F3CFAACB}">
      <dsp:nvSpPr>
        <dsp:cNvPr id="0" name=""/>
        <dsp:cNvSpPr/>
      </dsp:nvSpPr>
      <dsp:spPr>
        <a:xfrm>
          <a:off x="0" y="0"/>
          <a:ext cx="4728413" cy="134328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6) IL PIACERE DELLA TRADIZIONE</a:t>
          </a:r>
          <a:endParaRPr lang="en-US" sz="1200" kern="1200" dirty="0"/>
        </a:p>
      </dsp:txBody>
      <dsp:txXfrm>
        <a:off x="39343" y="39343"/>
        <a:ext cx="3165399" cy="1264597"/>
      </dsp:txXfrm>
    </dsp:sp>
    <dsp:sp modelId="{B58E04D9-2053-4EFC-9884-7EEF37FA178B}">
      <dsp:nvSpPr>
        <dsp:cNvPr id="0" name=""/>
        <dsp:cNvSpPr/>
      </dsp:nvSpPr>
      <dsp:spPr>
        <a:xfrm>
          <a:off x="396004" y="1587516"/>
          <a:ext cx="4728413" cy="1343283"/>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Sarà che siete un po’ nostalgici ma per voi il Natale è una giornata speciale. Anche da adulti, ne subite il fascino: a patto di essere circondati da affetti e persone care, proprio come vuole la tradizione.</a:t>
          </a:r>
          <a:endParaRPr lang="en-US" sz="1200" kern="1200"/>
        </a:p>
      </dsp:txBody>
      <dsp:txXfrm>
        <a:off x="435347" y="1626859"/>
        <a:ext cx="3380588" cy="1264597"/>
      </dsp:txXfrm>
    </dsp:sp>
    <dsp:sp modelId="{2370F89F-1A9A-4B22-9E4C-0D6B5131C22C}">
      <dsp:nvSpPr>
        <dsp:cNvPr id="0" name=""/>
        <dsp:cNvSpPr/>
      </dsp:nvSpPr>
      <dsp:spPr>
        <a:xfrm>
          <a:off x="786098" y="3175032"/>
          <a:ext cx="4728413" cy="1343283"/>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L’idea di fare opere di bene vi attira: amate la beneficenza e la gentilezza. Nel periodo di Natale siete più predisposti al perdono, tanto da passare su agli screzi e alle scaramucce con i familiari.</a:t>
          </a:r>
          <a:endParaRPr lang="en-US" sz="1200" kern="1200"/>
        </a:p>
      </dsp:txBody>
      <dsp:txXfrm>
        <a:off x="825441" y="3214375"/>
        <a:ext cx="3386499" cy="1264597"/>
      </dsp:txXfrm>
    </dsp:sp>
    <dsp:sp modelId="{CB8B6FFB-5C7E-4923-BA63-E08837AA1EE0}">
      <dsp:nvSpPr>
        <dsp:cNvPr id="0" name=""/>
        <dsp:cNvSpPr/>
      </dsp:nvSpPr>
      <dsp:spPr>
        <a:xfrm>
          <a:off x="1182103" y="4762548"/>
          <a:ext cx="4728413" cy="1343283"/>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Vi piace tutto del Natale ma soprattutto i piatti laboriosi che si mangiano solo in questo periodo, l’apertura dei regali a mezzanotte… Calore e intimità tra persone con cui non si deve fingere. E gli screzi durante il pranzo coi parenti? Guai se mancassero: sennò che Natale sarebbe?</a:t>
          </a:r>
          <a:endParaRPr lang="en-US" sz="1200" kern="1200"/>
        </a:p>
      </dsp:txBody>
      <dsp:txXfrm>
        <a:off x="1221446" y="4801891"/>
        <a:ext cx="3380588" cy="1264597"/>
      </dsp:txXfrm>
    </dsp:sp>
    <dsp:sp modelId="{0286A531-712F-46C2-B1BA-D3D18100950C}">
      <dsp:nvSpPr>
        <dsp:cNvPr id="0" name=""/>
        <dsp:cNvSpPr/>
      </dsp:nvSpPr>
      <dsp:spPr>
        <a:xfrm>
          <a:off x="3855279" y="1028832"/>
          <a:ext cx="873133" cy="873133"/>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51734" y="1028832"/>
        <a:ext cx="480223" cy="657033"/>
      </dsp:txXfrm>
    </dsp:sp>
    <dsp:sp modelId="{AF71DF33-8B71-4DBE-8494-5E891197F94D}">
      <dsp:nvSpPr>
        <dsp:cNvPr id="0" name=""/>
        <dsp:cNvSpPr/>
      </dsp:nvSpPr>
      <dsp:spPr>
        <a:xfrm>
          <a:off x="4251284" y="2616349"/>
          <a:ext cx="873133" cy="873133"/>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47739" y="2616349"/>
        <a:ext cx="480223" cy="657033"/>
      </dsp:txXfrm>
    </dsp:sp>
    <dsp:sp modelId="{8F07B060-CA0B-415F-A302-4F42E081530D}">
      <dsp:nvSpPr>
        <dsp:cNvPr id="0" name=""/>
        <dsp:cNvSpPr/>
      </dsp:nvSpPr>
      <dsp:spPr>
        <a:xfrm>
          <a:off x="4641378" y="4203865"/>
          <a:ext cx="873133" cy="873133"/>
        </a:xfrm>
        <a:prstGeom prst="downArrow">
          <a:avLst>
            <a:gd name="adj1" fmla="val 55000"/>
            <a:gd name="adj2" fmla="val 45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37833" y="4203865"/>
        <a:ext cx="480223" cy="657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52530-7A2F-4FBC-8219-9F5A22ABEBE8}">
      <dsp:nvSpPr>
        <dsp:cNvPr id="0" name=""/>
        <dsp:cNvSpPr/>
      </dsp:nvSpPr>
      <dsp:spPr>
        <a:xfrm>
          <a:off x="1343" y="1136997"/>
          <a:ext cx="2865002" cy="17190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u="sng" kern="1200" dirty="0"/>
            <a:t>Durante il Natale, emergono molte sfumature delle nostre</a:t>
          </a:r>
          <a:r>
            <a:rPr lang="it-IT" sz="1500" b="1" kern="1200" dirty="0"/>
            <a:t> emozioni e interazioni umane. </a:t>
          </a:r>
          <a:endParaRPr lang="en-US" sz="1500" kern="1200" dirty="0"/>
        </a:p>
      </dsp:txBody>
      <dsp:txXfrm>
        <a:off x="51691" y="1187345"/>
        <a:ext cx="2764306" cy="1618305"/>
      </dsp:txXfrm>
    </dsp:sp>
    <dsp:sp modelId="{B7339146-7C92-4A57-ADA4-3CB0621FDB76}">
      <dsp:nvSpPr>
        <dsp:cNvPr id="0" name=""/>
        <dsp:cNvSpPr/>
      </dsp:nvSpPr>
      <dsp:spPr>
        <a:xfrm>
          <a:off x="3118465" y="1641238"/>
          <a:ext cx="607380" cy="710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18465" y="1783342"/>
        <a:ext cx="425166" cy="426312"/>
      </dsp:txXfrm>
    </dsp:sp>
    <dsp:sp modelId="{3F2C9480-E837-4C01-9FFC-7B0D6F4BF7C2}">
      <dsp:nvSpPr>
        <dsp:cNvPr id="0" name=""/>
        <dsp:cNvSpPr/>
      </dsp:nvSpPr>
      <dsp:spPr>
        <a:xfrm>
          <a:off x="4012346" y="1136997"/>
          <a:ext cx="2865002" cy="17190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t>È come se fosse un punto d’incontro di dualità eternamente congiunte ma separate: l’oscurità della notte e la luminosità della coscienza.</a:t>
          </a:r>
          <a:endParaRPr lang="en-US" sz="1500" kern="1200"/>
        </a:p>
      </dsp:txBody>
      <dsp:txXfrm>
        <a:off x="4062694" y="1187345"/>
        <a:ext cx="2764306" cy="1618305"/>
      </dsp:txXfrm>
    </dsp:sp>
    <dsp:sp modelId="{8D15EFB1-D37E-4C3A-86BE-8DFA19053E89}">
      <dsp:nvSpPr>
        <dsp:cNvPr id="0" name=""/>
        <dsp:cNvSpPr/>
      </dsp:nvSpPr>
      <dsp:spPr>
        <a:xfrm rot="5400000">
          <a:off x="5141157" y="3056549"/>
          <a:ext cx="607380" cy="710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231691" y="3108119"/>
        <a:ext cx="426312" cy="425166"/>
      </dsp:txXfrm>
    </dsp:sp>
    <dsp:sp modelId="{C49E7FB8-6198-4499-A778-F0A6A8EC3DA7}">
      <dsp:nvSpPr>
        <dsp:cNvPr id="0" name=""/>
        <dsp:cNvSpPr/>
      </dsp:nvSpPr>
      <dsp:spPr>
        <a:xfrm>
          <a:off x="4012346" y="4001999"/>
          <a:ext cx="2865002" cy="17190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t>Tuttavia, non tutti vivono il Natale nello stesso modo. </a:t>
          </a:r>
          <a:endParaRPr lang="en-US" sz="1500" kern="1200"/>
        </a:p>
      </dsp:txBody>
      <dsp:txXfrm>
        <a:off x="4062694" y="4052347"/>
        <a:ext cx="2764306" cy="1618305"/>
      </dsp:txXfrm>
    </dsp:sp>
    <dsp:sp modelId="{2FC58E33-34B0-489E-90A5-E19F1D0E56D6}">
      <dsp:nvSpPr>
        <dsp:cNvPr id="0" name=""/>
        <dsp:cNvSpPr/>
      </dsp:nvSpPr>
      <dsp:spPr>
        <a:xfrm rot="10800000">
          <a:off x="3152845" y="4506240"/>
          <a:ext cx="607380" cy="710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335059" y="4648344"/>
        <a:ext cx="425166" cy="426312"/>
      </dsp:txXfrm>
    </dsp:sp>
    <dsp:sp modelId="{6F40998A-0FB8-4430-8AF7-4B5E8FE6312A}">
      <dsp:nvSpPr>
        <dsp:cNvPr id="0" name=""/>
        <dsp:cNvSpPr/>
      </dsp:nvSpPr>
      <dsp:spPr>
        <a:xfrm>
          <a:off x="1343" y="4001999"/>
          <a:ext cx="2865002" cy="17190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t>Mentre alcuni adorano passare il tempo con la famiglia, altri si trovano a fronteggiare la festività con parenti con cui non hanno nulla in comune e che raramente vedono.</a:t>
          </a:r>
          <a:endParaRPr lang="en-US" sz="1500" kern="1200"/>
        </a:p>
      </dsp:txBody>
      <dsp:txXfrm>
        <a:off x="51691" y="4052347"/>
        <a:ext cx="2764306" cy="1618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45FE7-E796-4559-B8FE-48CF6F568E9C}">
      <dsp:nvSpPr>
        <dsp:cNvPr id="0" name=""/>
        <dsp:cNvSpPr/>
      </dsp:nvSpPr>
      <dsp:spPr>
        <a:xfrm>
          <a:off x="0" y="211181"/>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a:t>Ci sono persone che adorano il Natale, mentre altre potrebbero sentirsi più simili al </a:t>
          </a:r>
          <a:r>
            <a:rPr lang="it-IT" sz="1500" b="1" kern="1200">
              <a:hlinkClick xmlns:r="http://schemas.openxmlformats.org/officeDocument/2006/relationships" r:id="rId1"/>
            </a:rPr>
            <a:t>Grinch</a:t>
          </a:r>
          <a:r>
            <a:rPr lang="it-IT" sz="1500" b="1" kern="1200"/>
            <a:t>, desiderando chiudere gli occhi il 23 dicembre e aprirli solo il 7 gennaio</a:t>
          </a:r>
          <a:r>
            <a:rPr lang="it-IT" sz="1500" b="1" i="0" kern="1200"/>
            <a:t> </a:t>
          </a:r>
          <a:endParaRPr lang="en-US" sz="1500" kern="1200"/>
        </a:p>
      </dsp:txBody>
      <dsp:txXfrm>
        <a:off x="31806" y="242987"/>
        <a:ext cx="7241756" cy="587931"/>
      </dsp:txXfrm>
    </dsp:sp>
    <dsp:sp modelId="{91C5B20A-4C8E-415C-B871-DE24A1777195}">
      <dsp:nvSpPr>
        <dsp:cNvPr id="0" name=""/>
        <dsp:cNvSpPr/>
      </dsp:nvSpPr>
      <dsp:spPr>
        <a:xfrm>
          <a:off x="0" y="1123413"/>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i="0" kern="1200"/>
            <a:t>Siamo sicuri che il Natale sia la festa più bella che ci sia?</a:t>
          </a:r>
          <a:endParaRPr lang="en-US" sz="1500" kern="1200"/>
        </a:p>
      </dsp:txBody>
      <dsp:txXfrm>
        <a:off x="31806" y="1155219"/>
        <a:ext cx="7241756" cy="587931"/>
      </dsp:txXfrm>
    </dsp:sp>
    <dsp:sp modelId="{EB21EC9C-D15B-48B8-ABFC-5A26D2172608}">
      <dsp:nvSpPr>
        <dsp:cNvPr id="0" name=""/>
        <dsp:cNvSpPr/>
      </dsp:nvSpPr>
      <dsp:spPr>
        <a:xfrm>
          <a:off x="0" y="1600669"/>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i="0" kern="1200"/>
            <a:t>Sempre più spesso che questo momento si trasforma in un periodo difficile, evocando sentimenti di rabbia, depressione, ansia e inadeguatezza.</a:t>
          </a:r>
          <a:endParaRPr lang="en-US" sz="1500" kern="1200"/>
        </a:p>
      </dsp:txBody>
      <dsp:txXfrm>
        <a:off x="31806" y="1632475"/>
        <a:ext cx="7241756" cy="587931"/>
      </dsp:txXfrm>
    </dsp:sp>
    <dsp:sp modelId="{4274F2B9-D3C2-4AF4-A267-7F5C402DF122}">
      <dsp:nvSpPr>
        <dsp:cNvPr id="0" name=""/>
        <dsp:cNvSpPr/>
      </dsp:nvSpPr>
      <dsp:spPr>
        <a:xfrm>
          <a:off x="0" y="2295412"/>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i="0" kern="1200"/>
            <a:t>“Sindrome del Grinch”, la depressione natalizia e il cosiddetto Christmas Blues, </a:t>
          </a:r>
          <a:endParaRPr lang="en-US" sz="1500" kern="1200"/>
        </a:p>
      </dsp:txBody>
      <dsp:txXfrm>
        <a:off x="31806" y="2327218"/>
        <a:ext cx="7241756" cy="587931"/>
      </dsp:txXfrm>
    </dsp:sp>
    <dsp:sp modelId="{99E2D1BE-6277-4883-BA22-28664C19FA51}">
      <dsp:nvSpPr>
        <dsp:cNvPr id="0" name=""/>
        <dsp:cNvSpPr/>
      </dsp:nvSpPr>
      <dsp:spPr>
        <a:xfrm>
          <a:off x="0" y="2990156"/>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dirty="0"/>
            <a:t>Le preferenze personali, durante queste festività, dipendono da molteplici fattori e non è semplice fare generalizzazioni.</a:t>
          </a:r>
          <a:endParaRPr lang="en-US" sz="1500" kern="1200" dirty="0"/>
        </a:p>
      </dsp:txBody>
      <dsp:txXfrm>
        <a:off x="31806" y="3021962"/>
        <a:ext cx="7241756" cy="587931"/>
      </dsp:txXfrm>
    </dsp:sp>
    <dsp:sp modelId="{04C9B3D6-4AC6-43D3-AA98-C6D9D16E8795}">
      <dsp:nvSpPr>
        <dsp:cNvPr id="0" name=""/>
        <dsp:cNvSpPr/>
      </dsp:nvSpPr>
      <dsp:spPr>
        <a:xfrm>
          <a:off x="0" y="3684900"/>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a:t>E’ importante liberarsi dall’idea preconcetta che, durante il Natale, tutti debbano essere felici e che, se così non fosse, ciò rappresenti un fallimento. </a:t>
          </a:r>
          <a:endParaRPr lang="en-US" sz="1500" kern="1200"/>
        </a:p>
      </dsp:txBody>
      <dsp:txXfrm>
        <a:off x="31806" y="3716706"/>
        <a:ext cx="7241756" cy="587931"/>
      </dsp:txXfrm>
    </dsp:sp>
    <dsp:sp modelId="{589BF646-BED3-4556-8838-4AD2BD295DEE}">
      <dsp:nvSpPr>
        <dsp:cNvPr id="0" name=""/>
        <dsp:cNvSpPr/>
      </dsp:nvSpPr>
      <dsp:spPr>
        <a:xfrm>
          <a:off x="0" y="4379644"/>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dirty="0"/>
            <a:t>Dobbiamo invece impegnarci nell’accettare il nostro stato d’animo e cercare di adattarci alla situazione nel modo più sano possibile.</a:t>
          </a:r>
          <a:endParaRPr lang="en-US" sz="1500" kern="1200" dirty="0"/>
        </a:p>
      </dsp:txBody>
      <dsp:txXfrm>
        <a:off x="31806" y="4411450"/>
        <a:ext cx="7241756" cy="587931"/>
      </dsp:txXfrm>
    </dsp:sp>
    <dsp:sp modelId="{BF495436-947B-4946-AFC4-D339FB59460A}">
      <dsp:nvSpPr>
        <dsp:cNvPr id="0" name=""/>
        <dsp:cNvSpPr/>
      </dsp:nvSpPr>
      <dsp:spPr>
        <a:xfrm>
          <a:off x="0" y="5074387"/>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dirty="0">
              <a:hlinkClick xmlns:r="http://schemas.openxmlformats.org/officeDocument/2006/relationships" r:id="rId2"/>
            </a:rPr>
            <a:t>https://www.youtube.com/watch?v=7g7ODDlhPQ0</a:t>
          </a:r>
          <a:endParaRPr lang="en-US" sz="1500" kern="1200" dirty="0"/>
        </a:p>
      </dsp:txBody>
      <dsp:txXfrm>
        <a:off x="31806" y="5106193"/>
        <a:ext cx="7241756" cy="587931"/>
      </dsp:txXfrm>
    </dsp:sp>
    <dsp:sp modelId="{C64E71A4-A0A8-4D67-ADE1-A75FBE1519BE}">
      <dsp:nvSpPr>
        <dsp:cNvPr id="0" name=""/>
        <dsp:cNvSpPr/>
      </dsp:nvSpPr>
      <dsp:spPr>
        <a:xfrm>
          <a:off x="0" y="5769131"/>
          <a:ext cx="7305368" cy="651543"/>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dirty="0">
              <a:hlinkClick xmlns:r="http://schemas.openxmlformats.org/officeDocument/2006/relationships" r:id="rId3"/>
            </a:rPr>
            <a:t>https://www.youtube.com/watch?v=V7QzVLlLDu4</a:t>
          </a:r>
          <a:endParaRPr lang="it-IT" sz="1500" kern="1200" dirty="0"/>
        </a:p>
        <a:p>
          <a:pPr marL="0" lvl="0" indent="0" algn="l" defTabSz="666750">
            <a:lnSpc>
              <a:spcPct val="90000"/>
            </a:lnSpc>
            <a:spcBef>
              <a:spcPct val="0"/>
            </a:spcBef>
            <a:spcAft>
              <a:spcPct val="35000"/>
            </a:spcAft>
            <a:buNone/>
          </a:pPr>
          <a:r>
            <a:rPr lang="it-IT" sz="1500" kern="1200" dirty="0">
              <a:hlinkClick xmlns:r="http://schemas.openxmlformats.org/officeDocument/2006/relationships" r:id="rId4"/>
            </a:rPr>
            <a:t>https://www.youtube.com/watch?v=KiYbFDZ0Obs</a:t>
          </a:r>
          <a:r>
            <a:rPr lang="it-IT" sz="1500" kern="1200" dirty="0"/>
            <a:t>   ok</a:t>
          </a:r>
          <a:endParaRPr lang="en-US" sz="1500" kern="1200" dirty="0"/>
        </a:p>
      </dsp:txBody>
      <dsp:txXfrm>
        <a:off x="31806" y="5800937"/>
        <a:ext cx="7241756" cy="587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7EF31-01A6-4E9E-8FEF-FE9248809B67}">
      <dsp:nvSpPr>
        <dsp:cNvPr id="0" name=""/>
        <dsp:cNvSpPr/>
      </dsp:nvSpPr>
      <dsp:spPr>
        <a:xfrm>
          <a:off x="0" y="461319"/>
          <a:ext cx="6224014" cy="13851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Torto o ragione? Giusto o sbagliato?</a:t>
          </a:r>
          <a:endParaRPr lang="en-US" sz="1400" kern="1200"/>
        </a:p>
      </dsp:txBody>
      <dsp:txXfrm>
        <a:off x="67617" y="528936"/>
        <a:ext cx="6088780" cy="1249899"/>
      </dsp:txXfrm>
    </dsp:sp>
    <dsp:sp modelId="{E4062174-97EE-4CED-A0CF-CFE6FD25FEC4}">
      <dsp:nvSpPr>
        <dsp:cNvPr id="0" name=""/>
        <dsp:cNvSpPr/>
      </dsp:nvSpPr>
      <dsp:spPr>
        <a:xfrm>
          <a:off x="0" y="1886773"/>
          <a:ext cx="6224014" cy="13851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a:t>Non si tratta di avere ragione o torto, né di essere giusti o sbagliati. Si tratta piuttosto di possedere la capacità di sedersi al centro della nostra vita e osservare con coraggio ciò che accade dentro di noi. Se il nostro modo di percepire il Natale differisce dalla narrazione comune fatta di luci, auguri, doni e momenti conviviali, possiamo accettarlo. Per alcuni di noi, questa festività potrebbe essere come una fetta di panettone non proprio digeribile.</a:t>
          </a:r>
          <a:endParaRPr lang="en-US" sz="1400" kern="1200"/>
        </a:p>
      </dsp:txBody>
      <dsp:txXfrm>
        <a:off x="67617" y="1954390"/>
        <a:ext cx="6088780" cy="1249899"/>
      </dsp:txXfrm>
    </dsp:sp>
    <dsp:sp modelId="{91E6C6CD-D77C-4846-A524-3B83EEFFEDE2}">
      <dsp:nvSpPr>
        <dsp:cNvPr id="0" name=""/>
        <dsp:cNvSpPr/>
      </dsp:nvSpPr>
      <dsp:spPr>
        <a:xfrm>
          <a:off x="0" y="3312227"/>
          <a:ext cx="6224014" cy="13851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a:t>Dare voce alle nostre emozioni è fondamentale, sia per comprendere meglio noi stessi che per permettere agli altri di fare lo stesso. Ogni emozione, senza distinzione, merita di essere ascoltata, rispettata e accolta senza giudizio.</a:t>
          </a:r>
          <a:endParaRPr lang="en-US" sz="1400" kern="1200"/>
        </a:p>
      </dsp:txBody>
      <dsp:txXfrm>
        <a:off x="67617" y="3379844"/>
        <a:ext cx="6088780" cy="1249899"/>
      </dsp:txXfrm>
    </dsp:sp>
    <dsp:sp modelId="{B7B8EDE7-7D2B-4DF2-A6A7-F9D2CC6E4C34}">
      <dsp:nvSpPr>
        <dsp:cNvPr id="0" name=""/>
        <dsp:cNvSpPr/>
      </dsp:nvSpPr>
      <dsp:spPr>
        <a:xfrm>
          <a:off x="0" y="4737681"/>
          <a:ext cx="6224014" cy="13851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Le festività portano anche momenti in cui persino alzarsi dal letto o dal divano sembra un’impresa titanica. Non si tratta di pigrizia o di un bisogno di relax prolungato, ma di un senso di stanchezza pervasivo. Chi si è mai trovato in questa situazione potrebbe aver sperimentato una condizione particolare: il </a:t>
          </a:r>
          <a:r>
            <a:rPr lang="it-IT" sz="1400" b="1" kern="1200" dirty="0">
              <a:solidFill>
                <a:srgbClr val="FF0000"/>
              </a:solidFill>
            </a:rPr>
            <a:t>SAD, il Disordine Affettivo Stagionale</a:t>
          </a:r>
          <a:r>
            <a:rPr lang="it-IT" sz="1400" kern="1200" dirty="0"/>
            <a:t>. Un disturbo abbastanza comune legato ai cambiamenti stagionali che colpisce l’umore.</a:t>
          </a:r>
          <a:endParaRPr lang="en-US" sz="1400" kern="1200" dirty="0"/>
        </a:p>
      </dsp:txBody>
      <dsp:txXfrm>
        <a:off x="67617" y="4805298"/>
        <a:ext cx="6088780" cy="1249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AA51F-00EA-4BD7-8F6E-A7FC45DADD67}">
      <dsp:nvSpPr>
        <dsp:cNvPr id="0" name=""/>
        <dsp:cNvSpPr/>
      </dsp:nvSpPr>
      <dsp:spPr>
        <a:xfrm>
          <a:off x="1186231" y="348"/>
          <a:ext cx="2365295" cy="141917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Natale e ansia</a:t>
          </a:r>
          <a:endParaRPr lang="en-US" sz="1300" kern="1200"/>
        </a:p>
      </dsp:txBody>
      <dsp:txXfrm>
        <a:off x="1186231" y="348"/>
        <a:ext cx="2365295" cy="1419177"/>
      </dsp:txXfrm>
    </dsp:sp>
    <dsp:sp modelId="{669121AC-9F28-40F1-A076-3112C2AECFB8}">
      <dsp:nvSpPr>
        <dsp:cNvPr id="0" name=""/>
        <dsp:cNvSpPr/>
      </dsp:nvSpPr>
      <dsp:spPr>
        <a:xfrm>
          <a:off x="3788057" y="348"/>
          <a:ext cx="2365295" cy="141917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Mentre per molti, il Natale è sinonimo di gioia e celebrazione, per altri è un momento di timore o ansia, un tipo di stress sociale legato alle aspettative.</a:t>
          </a:r>
          <a:endParaRPr lang="en-US" sz="1300" kern="1200"/>
        </a:p>
      </dsp:txBody>
      <dsp:txXfrm>
        <a:off x="3788057" y="348"/>
        <a:ext cx="2365295" cy="1419177"/>
      </dsp:txXfrm>
    </dsp:sp>
    <dsp:sp modelId="{D0B224A0-185F-4FE8-AC94-1635E0CC510F}">
      <dsp:nvSpPr>
        <dsp:cNvPr id="0" name=""/>
        <dsp:cNvSpPr/>
      </dsp:nvSpPr>
      <dsp:spPr>
        <a:xfrm>
          <a:off x="1186231" y="1656055"/>
          <a:ext cx="2365295" cy="141917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err="1"/>
            <a:t>Quest’ansia</a:t>
          </a:r>
          <a:r>
            <a:rPr lang="en-US" sz="1300" b="1" kern="1200" dirty="0"/>
            <a:t> non compare </a:t>
          </a:r>
          <a:r>
            <a:rPr lang="en-US" sz="1300" b="1" kern="1200" dirty="0" err="1"/>
            <a:t>improvvisamente</a:t>
          </a:r>
          <a:r>
            <a:rPr lang="en-US" sz="1300" b="1" kern="1200" dirty="0"/>
            <a:t> </a:t>
          </a:r>
          <a:r>
            <a:rPr lang="en-US" sz="1300" b="1" kern="1200" dirty="0" err="1"/>
            <a:t>nella</a:t>
          </a:r>
          <a:r>
            <a:rPr lang="en-US" sz="1300" b="1" kern="1200" dirty="0"/>
            <a:t> notte della </a:t>
          </a:r>
          <a:r>
            <a:rPr lang="en-US" sz="1300" b="1" kern="1200" dirty="0" err="1"/>
            <a:t>vigilia</a:t>
          </a:r>
          <a:r>
            <a:rPr lang="en-US" sz="1300" b="1" kern="1200" dirty="0"/>
            <a:t>, ma </a:t>
          </a:r>
          <a:r>
            <a:rPr lang="en-US" sz="1300" b="1" kern="1200" dirty="0" err="1"/>
            <a:t>si</a:t>
          </a:r>
          <a:r>
            <a:rPr lang="en-US" sz="1300" b="1" kern="1200" dirty="0"/>
            <a:t> </a:t>
          </a:r>
          <a:r>
            <a:rPr lang="en-US" sz="1300" b="1" kern="1200" dirty="0" err="1"/>
            <a:t>insinua</a:t>
          </a:r>
          <a:r>
            <a:rPr lang="en-US" sz="1300" b="1" kern="1200" dirty="0"/>
            <a:t> </a:t>
          </a:r>
          <a:r>
            <a:rPr lang="en-US" sz="1300" b="1" kern="1200" dirty="0" err="1"/>
            <a:t>nelle</a:t>
          </a:r>
          <a:r>
            <a:rPr lang="en-US" sz="1300" b="1" kern="1200" dirty="0"/>
            <a:t> </a:t>
          </a:r>
          <a:r>
            <a:rPr lang="en-US" sz="1300" b="1" kern="1200" dirty="0" err="1"/>
            <a:t>settimane</a:t>
          </a:r>
          <a:r>
            <a:rPr lang="en-US" sz="1300" b="1" kern="1200" dirty="0"/>
            <a:t> </a:t>
          </a:r>
          <a:r>
            <a:rPr lang="en-US" sz="1300" b="1" kern="1200" dirty="0" err="1"/>
            <a:t>precedenti</a:t>
          </a:r>
          <a:r>
            <a:rPr lang="en-US" sz="1300" b="1" kern="1200" dirty="0"/>
            <a:t>, </a:t>
          </a:r>
          <a:r>
            <a:rPr lang="en-US" sz="1300" b="1" kern="1200" dirty="0" err="1"/>
            <a:t>scatenata</a:t>
          </a:r>
          <a:r>
            <a:rPr lang="en-US" sz="1300" b="1" kern="1200" dirty="0"/>
            <a:t> da </a:t>
          </a:r>
          <a:r>
            <a:rPr lang="en-US" sz="1300" b="1" kern="1200" dirty="0" err="1"/>
            <a:t>una</a:t>
          </a:r>
          <a:r>
            <a:rPr lang="en-US" sz="1300" b="1" kern="1200" dirty="0"/>
            <a:t> </a:t>
          </a:r>
          <a:r>
            <a:rPr lang="en-US" sz="1300" b="1" kern="1200" dirty="0" err="1"/>
            <a:t>serie</a:t>
          </a:r>
          <a:r>
            <a:rPr lang="en-US" sz="1300" b="1" kern="1200" dirty="0"/>
            <a:t> di </a:t>
          </a:r>
          <a:r>
            <a:rPr lang="en-US" sz="1300" b="1" kern="1200" dirty="0" err="1"/>
            <a:t>obblighi</a:t>
          </a:r>
          <a:r>
            <a:rPr lang="en-US" sz="1300" b="1" kern="1200" dirty="0"/>
            <a:t> e </a:t>
          </a:r>
          <a:r>
            <a:rPr lang="en-US" sz="1300" b="1" kern="1200" dirty="0" err="1"/>
            <a:t>impegni</a:t>
          </a:r>
          <a:r>
            <a:rPr lang="en-US" sz="1300" b="1" kern="1200" dirty="0"/>
            <a:t> </a:t>
          </a:r>
          <a:r>
            <a:rPr lang="en-US" sz="1300" b="1" kern="1200" dirty="0" err="1"/>
            <a:t>che</a:t>
          </a:r>
          <a:r>
            <a:rPr lang="en-US" sz="1300" b="1" kern="1200" dirty="0"/>
            <a:t> </a:t>
          </a:r>
          <a:r>
            <a:rPr lang="en-US" sz="1300" b="1" kern="1200" dirty="0" err="1"/>
            <a:t>accompagnano</a:t>
          </a:r>
          <a:r>
            <a:rPr lang="en-US" sz="1300" b="1" kern="1200" dirty="0"/>
            <a:t> le </a:t>
          </a:r>
          <a:r>
            <a:rPr lang="en-US" sz="1300" b="1" kern="1200" dirty="0" err="1"/>
            <a:t>festività</a:t>
          </a:r>
          <a:r>
            <a:rPr lang="en-US" sz="1300" b="1" kern="1200" dirty="0"/>
            <a:t>.</a:t>
          </a:r>
          <a:endParaRPr lang="en-US" sz="1300" kern="1200" dirty="0"/>
        </a:p>
      </dsp:txBody>
      <dsp:txXfrm>
        <a:off x="1186231" y="1656055"/>
        <a:ext cx="2365295" cy="1419177"/>
      </dsp:txXfrm>
    </dsp:sp>
    <dsp:sp modelId="{1AC4FE6A-604D-43A9-BD42-912A769F9FB2}">
      <dsp:nvSpPr>
        <dsp:cNvPr id="0" name=""/>
        <dsp:cNvSpPr/>
      </dsp:nvSpPr>
      <dsp:spPr>
        <a:xfrm>
          <a:off x="3788057" y="1656055"/>
          <a:ext cx="2365295" cy="141917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Le cause di questa ansia possono essere varie e spesso complesse. </a:t>
          </a:r>
          <a:endParaRPr lang="en-US" sz="1300" kern="1200"/>
        </a:p>
      </dsp:txBody>
      <dsp:txXfrm>
        <a:off x="3788057" y="1656055"/>
        <a:ext cx="2365295" cy="1419177"/>
      </dsp:txXfrm>
    </dsp:sp>
    <dsp:sp modelId="{A346498F-72E1-4B54-AD43-04710F0AB571}">
      <dsp:nvSpPr>
        <dsp:cNvPr id="0" name=""/>
        <dsp:cNvSpPr/>
      </dsp:nvSpPr>
      <dsp:spPr>
        <a:xfrm>
          <a:off x="1186231" y="3311762"/>
          <a:ext cx="2365295" cy="141917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Lo stress nel trovare il regalo perfetto, le continue domande su come sarà organizzato il Natale o cosa fare a Capodanno possono contribuire al senso di pressione. </a:t>
          </a:r>
          <a:endParaRPr lang="en-US" sz="1300" kern="1200"/>
        </a:p>
      </dsp:txBody>
      <dsp:txXfrm>
        <a:off x="1186231" y="3311762"/>
        <a:ext cx="2365295" cy="1419177"/>
      </dsp:txXfrm>
    </dsp:sp>
    <dsp:sp modelId="{A38B4F3D-F486-4791-81BF-A8B87FBB544A}">
      <dsp:nvSpPr>
        <dsp:cNvPr id="0" name=""/>
        <dsp:cNvSpPr/>
      </dsp:nvSpPr>
      <dsp:spPr>
        <a:xfrm>
          <a:off x="3788057" y="3311762"/>
          <a:ext cx="2365295" cy="141917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Le tensioni familiari diventano un’altra fonte di stress, così come l’avvicinarsi della fine dell’anno lavorativo.</a:t>
          </a:r>
          <a:endParaRPr lang="en-US" sz="1300" kern="1200"/>
        </a:p>
      </dsp:txBody>
      <dsp:txXfrm>
        <a:off x="3788057" y="3311762"/>
        <a:ext cx="2365295" cy="1419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22E3D-B825-4341-933A-9987B33D2BB6}">
      <dsp:nvSpPr>
        <dsp:cNvPr id="0" name=""/>
        <dsp:cNvSpPr/>
      </dsp:nvSpPr>
      <dsp:spPr>
        <a:xfrm>
          <a:off x="0" y="163882"/>
          <a:ext cx="5781673" cy="965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Le radici profonde di queste emozioni</a:t>
          </a:r>
          <a:endParaRPr lang="en-US" sz="1400" kern="1200"/>
        </a:p>
      </dsp:txBody>
      <dsp:txXfrm>
        <a:off x="47127" y="211009"/>
        <a:ext cx="5687419" cy="871142"/>
      </dsp:txXfrm>
    </dsp:sp>
    <dsp:sp modelId="{A4CD07C9-C69A-4A72-AF4B-EDDB878571A5}">
      <dsp:nvSpPr>
        <dsp:cNvPr id="0" name=""/>
        <dsp:cNvSpPr/>
      </dsp:nvSpPr>
      <dsp:spPr>
        <a:xfrm>
          <a:off x="0" y="1169598"/>
          <a:ext cx="5781673" cy="965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dirty="0"/>
            <a:t>Tutte queste sensazioni ed emozioni non propriamente legate al concetto edulcorato di Natale possono avere anche radici profonde, intrecciandosi con esperienze e dinamiche familiari che plasmano la nostra visione del Natale.</a:t>
          </a:r>
          <a:endParaRPr lang="en-US" sz="1400" kern="1200" dirty="0"/>
        </a:p>
      </dsp:txBody>
      <dsp:txXfrm>
        <a:off x="47127" y="1216725"/>
        <a:ext cx="5687419" cy="871142"/>
      </dsp:txXfrm>
    </dsp:sp>
    <dsp:sp modelId="{BE9A7C19-2773-4F94-B2A2-CC8C1863170A}">
      <dsp:nvSpPr>
        <dsp:cNvPr id="0" name=""/>
        <dsp:cNvSpPr/>
      </dsp:nvSpPr>
      <dsp:spPr>
        <a:xfrm>
          <a:off x="0" y="2175315"/>
          <a:ext cx="5781673" cy="965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Secondo Bowlby, i Modelli Operativi Interni che sviluppiamo derivano dalle esperienze della nostra prima infanzia. </a:t>
          </a:r>
          <a:endParaRPr lang="en-US" sz="1400" kern="1200"/>
        </a:p>
      </dsp:txBody>
      <dsp:txXfrm>
        <a:off x="47127" y="2222442"/>
        <a:ext cx="5687419" cy="871142"/>
      </dsp:txXfrm>
    </dsp:sp>
    <dsp:sp modelId="{A270544E-E721-4CF2-9635-05C741BD60F9}">
      <dsp:nvSpPr>
        <dsp:cNvPr id="0" name=""/>
        <dsp:cNvSpPr/>
      </dsp:nvSpPr>
      <dsp:spPr>
        <a:xfrm>
          <a:off x="0" y="3181031"/>
          <a:ext cx="5781673" cy="965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Alcuni di noi conservano ricordi affettivamente caldi legati al Natale, momenti caratterizzati dalla presenza costante e amorevole delle figure di riferimento.</a:t>
          </a:r>
          <a:endParaRPr lang="en-US" sz="1400" kern="1200"/>
        </a:p>
      </dsp:txBody>
      <dsp:txXfrm>
        <a:off x="47127" y="3228158"/>
        <a:ext cx="5687419" cy="871142"/>
      </dsp:txXfrm>
    </dsp:sp>
    <dsp:sp modelId="{9073F909-D38A-4CF3-8EE5-2202CA2E58E4}">
      <dsp:nvSpPr>
        <dsp:cNvPr id="0" name=""/>
        <dsp:cNvSpPr/>
      </dsp:nvSpPr>
      <dsp:spPr>
        <a:xfrm>
          <a:off x="0" y="4186747"/>
          <a:ext cx="5781673" cy="965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Queste esperienze hanno contribuito a creare un legame positivo con le festività.</a:t>
          </a:r>
          <a:endParaRPr lang="en-US" sz="1400" kern="1200"/>
        </a:p>
      </dsp:txBody>
      <dsp:txXfrm>
        <a:off x="47127" y="4233874"/>
        <a:ext cx="5687419" cy="871142"/>
      </dsp:txXfrm>
    </dsp:sp>
    <dsp:sp modelId="{005BB068-8AC4-4C21-A5C6-F4769C407390}">
      <dsp:nvSpPr>
        <dsp:cNvPr id="0" name=""/>
        <dsp:cNvSpPr/>
      </dsp:nvSpPr>
      <dsp:spPr>
        <a:xfrm>
          <a:off x="0" y="5192464"/>
          <a:ext cx="5781673" cy="96539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Al contrario, altri potrebbero aver vissuto un Natale contraddistinto dall’assenza o dall’inaccessibilità delle figure di attaccamento, generando un senso di vuoto o di mancanza di accoglienza durante un periodo tradizionalmente associato alla riunione familiare.</a:t>
          </a:r>
          <a:endParaRPr lang="en-US" sz="1400" kern="1200"/>
        </a:p>
      </dsp:txBody>
      <dsp:txXfrm>
        <a:off x="47127" y="5239591"/>
        <a:ext cx="5687419" cy="871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E021F-0ECB-48A9-A73E-A5960B0A6C2B}">
      <dsp:nvSpPr>
        <dsp:cNvPr id="0" name=""/>
        <dsp:cNvSpPr/>
      </dsp:nvSpPr>
      <dsp:spPr>
        <a:xfrm>
          <a:off x="0" y="332937"/>
          <a:ext cx="7541693" cy="76013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In </a:t>
          </a:r>
          <a:r>
            <a:rPr lang="en-US" sz="1400" b="1" kern="1200" dirty="0" err="1"/>
            <a:t>molte</a:t>
          </a:r>
          <a:r>
            <a:rPr lang="en-US" sz="1400" b="1" kern="1200" dirty="0"/>
            <a:t> </a:t>
          </a:r>
          <a:r>
            <a:rPr lang="en-US" sz="1400" b="1" kern="1200" dirty="0" err="1"/>
            <a:t>famiglie</a:t>
          </a:r>
          <a:r>
            <a:rPr lang="en-US" sz="1400" b="1" kern="1200" dirty="0"/>
            <a:t>, </a:t>
          </a:r>
          <a:r>
            <a:rPr lang="en-US" sz="1400" b="1" kern="1200" dirty="0" err="1"/>
            <a:t>si</a:t>
          </a:r>
          <a:r>
            <a:rPr lang="en-US" sz="1400" b="1" kern="1200" dirty="0"/>
            <a:t> </a:t>
          </a:r>
          <a:r>
            <a:rPr lang="en-US" sz="1400" b="1" kern="1200" dirty="0" err="1"/>
            <a:t>verifica</a:t>
          </a:r>
          <a:r>
            <a:rPr lang="en-US" sz="1400" b="1" kern="1200" dirty="0"/>
            <a:t> </a:t>
          </a:r>
          <a:r>
            <a:rPr lang="en-US" sz="1400" b="1" kern="1200" dirty="0" err="1"/>
            <a:t>una</a:t>
          </a:r>
          <a:r>
            <a:rPr lang="en-US" sz="1400" b="1" kern="1200" dirty="0"/>
            <a:t> </a:t>
          </a:r>
          <a:r>
            <a:rPr lang="en-US" sz="1400" b="1" kern="1200" dirty="0" err="1"/>
            <a:t>trasmissione</a:t>
          </a:r>
          <a:r>
            <a:rPr lang="en-US" sz="1400" b="1" kern="1200" dirty="0"/>
            <a:t> </a:t>
          </a:r>
          <a:r>
            <a:rPr lang="en-US" sz="1400" b="1" kern="1200" dirty="0" err="1"/>
            <a:t>transgenerazionale</a:t>
          </a:r>
          <a:r>
            <a:rPr lang="en-US" sz="1400" b="1" kern="1200" dirty="0"/>
            <a:t> di </a:t>
          </a:r>
          <a:r>
            <a:rPr lang="en-US" sz="1400" b="1" kern="1200" dirty="0" err="1"/>
            <a:t>valori</a:t>
          </a:r>
          <a:r>
            <a:rPr lang="en-US" sz="1400" b="1" kern="1200" dirty="0"/>
            <a:t>, </a:t>
          </a:r>
          <a:r>
            <a:rPr lang="en-US" sz="1400" b="1" kern="1200" dirty="0" err="1"/>
            <a:t>credenze</a:t>
          </a:r>
          <a:r>
            <a:rPr lang="en-US" sz="1400" b="1" kern="1200" dirty="0"/>
            <a:t> e </a:t>
          </a:r>
          <a:r>
            <a:rPr lang="en-US" sz="1400" b="1" kern="1200" dirty="0" err="1"/>
            <a:t>atteggiamenti</a:t>
          </a:r>
          <a:r>
            <a:rPr lang="en-US" sz="1400" b="1" kern="1200" dirty="0"/>
            <a:t>, </a:t>
          </a:r>
          <a:r>
            <a:rPr lang="en-US" sz="1400" b="1" kern="1200" dirty="0" err="1"/>
            <a:t>compreso</a:t>
          </a:r>
          <a:r>
            <a:rPr lang="en-US" sz="1400" b="1" kern="1200" dirty="0"/>
            <a:t> un </a:t>
          </a:r>
          <a:r>
            <a:rPr lang="en-US" sz="1400" b="1" kern="1200" dirty="0" err="1"/>
            <a:t>certo</a:t>
          </a:r>
          <a:r>
            <a:rPr lang="en-US" sz="1400" b="1" kern="1200" dirty="0"/>
            <a:t> </a:t>
          </a:r>
          <a:r>
            <a:rPr lang="en-US" sz="1400" b="1" kern="1200" dirty="0" err="1"/>
            <a:t>distacco</a:t>
          </a:r>
          <a:r>
            <a:rPr lang="en-US" sz="1400" b="1" kern="1200" dirty="0"/>
            <a:t> verso il Natale.</a:t>
          </a:r>
          <a:endParaRPr lang="en-US" sz="1400" kern="1200" dirty="0"/>
        </a:p>
      </dsp:txBody>
      <dsp:txXfrm>
        <a:off x="37107" y="370044"/>
        <a:ext cx="7467479" cy="685920"/>
      </dsp:txXfrm>
    </dsp:sp>
    <dsp:sp modelId="{58EE03FD-5684-4AE3-88FF-5BC68052EE21}">
      <dsp:nvSpPr>
        <dsp:cNvPr id="0" name=""/>
        <dsp:cNvSpPr/>
      </dsp:nvSpPr>
      <dsp:spPr>
        <a:xfrm>
          <a:off x="0" y="1133391"/>
          <a:ext cx="7541693" cy="76013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Le riunioni familiari diventano percepite come formalità imposte piuttosto che come momenti di condivisione e unione. </a:t>
          </a:r>
          <a:endParaRPr lang="en-US" sz="1400" kern="1200"/>
        </a:p>
      </dsp:txBody>
      <dsp:txXfrm>
        <a:off x="37107" y="1170498"/>
        <a:ext cx="7467479" cy="685920"/>
      </dsp:txXfrm>
    </dsp:sp>
    <dsp:sp modelId="{5C263516-705F-41F9-8AAF-6BD7B2EBE825}">
      <dsp:nvSpPr>
        <dsp:cNvPr id="0" name=""/>
        <dsp:cNvSpPr/>
      </dsp:nvSpPr>
      <dsp:spPr>
        <a:xfrm>
          <a:off x="0" y="1836508"/>
          <a:ext cx="7541693" cy="76013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Queste dinamiche possono trasformare un momento di gioia in uno di elettricità e ansia, creando ricordi emotivamente freddi legati alle festività che si consolidano nel tempo, a meno che non intervenga qualcosa o qualcuno in grado di modificarli positivamente.</a:t>
          </a:r>
          <a:endParaRPr lang="en-US" sz="1400" kern="1200"/>
        </a:p>
      </dsp:txBody>
      <dsp:txXfrm>
        <a:off x="37107" y="1873615"/>
        <a:ext cx="7467479" cy="685920"/>
      </dsp:txXfrm>
    </dsp:sp>
    <dsp:sp modelId="{1C085F1E-CF71-489C-B79D-E7998171EB44}">
      <dsp:nvSpPr>
        <dsp:cNvPr id="0" name=""/>
        <dsp:cNvSpPr/>
      </dsp:nvSpPr>
      <dsp:spPr>
        <a:xfrm>
          <a:off x="0" y="2734300"/>
          <a:ext cx="7541693" cy="76013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Ecco quindi spiegato perchè tristezza e nostalgia occupano uno spazio particolare in questo periodo.</a:t>
          </a:r>
          <a:endParaRPr lang="en-US" sz="1400" kern="1200"/>
        </a:p>
      </dsp:txBody>
      <dsp:txXfrm>
        <a:off x="37107" y="2771407"/>
        <a:ext cx="7467479" cy="685920"/>
      </dsp:txXfrm>
    </dsp:sp>
    <dsp:sp modelId="{B95C02AA-244A-490F-A3A0-4262A792DFC7}">
      <dsp:nvSpPr>
        <dsp:cNvPr id="0" name=""/>
        <dsp:cNvSpPr/>
      </dsp:nvSpPr>
      <dsp:spPr>
        <a:xfrm>
          <a:off x="0" y="3534754"/>
          <a:ext cx="7541693" cy="76013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Il Natale riporta alla mente le persone care che non sono più con noi, rievocando con forza e intensità i ricordi di momenti trascorsi insieme.</a:t>
          </a:r>
          <a:endParaRPr lang="en-US" sz="1400" kern="1200"/>
        </a:p>
      </dsp:txBody>
      <dsp:txXfrm>
        <a:off x="37107" y="3571861"/>
        <a:ext cx="7467479" cy="685920"/>
      </dsp:txXfrm>
    </dsp:sp>
    <dsp:sp modelId="{2AAAE70C-1459-4780-8C3D-D4BDE8BA8457}">
      <dsp:nvSpPr>
        <dsp:cNvPr id="0" name=""/>
        <dsp:cNvSpPr/>
      </dsp:nvSpPr>
      <dsp:spPr>
        <a:xfrm>
          <a:off x="0" y="4335209"/>
          <a:ext cx="7541693" cy="76013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E non bisogna dimenticare chi si trova da solo durante queste festività, per scelta o per circostanze, a causa di complicazioni familiari o di perdite significative. </a:t>
          </a:r>
          <a:endParaRPr lang="en-US" sz="1400" kern="1200"/>
        </a:p>
      </dsp:txBody>
      <dsp:txXfrm>
        <a:off x="37107" y="4372316"/>
        <a:ext cx="7467479" cy="685920"/>
      </dsp:txXfrm>
    </dsp:sp>
    <dsp:sp modelId="{1CC46EA5-64FA-4328-A524-C573CA7B4F6B}">
      <dsp:nvSpPr>
        <dsp:cNvPr id="0" name=""/>
        <dsp:cNvSpPr/>
      </dsp:nvSpPr>
      <dsp:spPr>
        <a:xfrm>
          <a:off x="0" y="5135663"/>
          <a:ext cx="7541693" cy="76013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Tutte queste sfaccettature emergono durante il periodo natalizio e diventano difficili da ignorare.</a:t>
          </a:r>
          <a:endParaRPr lang="en-US" sz="1400" kern="1200"/>
        </a:p>
      </dsp:txBody>
      <dsp:txXfrm>
        <a:off x="37107" y="5172770"/>
        <a:ext cx="7467479" cy="685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4052-F775-47C6-AC84-47A66E5C194D}">
      <dsp:nvSpPr>
        <dsp:cNvPr id="0" name=""/>
        <dsp:cNvSpPr/>
      </dsp:nvSpPr>
      <dsp:spPr>
        <a:xfrm>
          <a:off x="40946" y="3032"/>
          <a:ext cx="3068599" cy="184115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a:t>Indipendentemente da tutto c’è sempre un modo per allenare la mente e non il lamento anche in questo periodo.</a:t>
          </a:r>
          <a:br>
            <a:rPr lang="it-IT" sz="1300" b="1" kern="1200"/>
          </a:br>
          <a:r>
            <a:rPr lang="it-IT" sz="1300" b="1" kern="1200"/>
            <a:t>Prendi carta e penna e segnati questi 5 aspetti come un esercizio mentale da praticare nelle prossime settimane.</a:t>
          </a:r>
          <a:endParaRPr lang="en-US" sz="1300" kern="1200"/>
        </a:p>
      </dsp:txBody>
      <dsp:txXfrm>
        <a:off x="40946" y="3032"/>
        <a:ext cx="3068599" cy="1841159"/>
      </dsp:txXfrm>
    </dsp:sp>
    <dsp:sp modelId="{76160DA6-D9D9-4E00-BFD6-EA2A3F8D52CF}">
      <dsp:nvSpPr>
        <dsp:cNvPr id="0" name=""/>
        <dsp:cNvSpPr/>
      </dsp:nvSpPr>
      <dsp:spPr>
        <a:xfrm>
          <a:off x="3416406" y="3032"/>
          <a:ext cx="3068599" cy="184115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dirty="0">
              <a:solidFill>
                <a:srgbClr val="FF0000"/>
              </a:solidFill>
            </a:rPr>
            <a:t>1. Semplicità e cura di sé</a:t>
          </a:r>
          <a:r>
            <a:rPr lang="it-IT" sz="1300" kern="1200" dirty="0">
              <a:solidFill>
                <a:srgbClr val="FF0000"/>
              </a:solidFill>
            </a:rPr>
            <a:t>:</a:t>
          </a:r>
          <a:r>
            <a:rPr lang="it-IT" sz="1300" kern="1200" dirty="0"/>
            <a:t> riorientiamoci verso la semplicità, accettando l’imperfezione. Piccoli gesti possono rendere il Natale più autentico: addobbi minimalisti, pranzi intimi, gesti sinceri. Iniziamo con il sonno: un riposo di qualità sostiene il benessere fisico e mentale, aiutando a prendere decisioni più consapevoli.</a:t>
          </a:r>
          <a:br>
            <a:rPr lang="it-IT" sz="1300" kern="1200" dirty="0"/>
          </a:br>
          <a:endParaRPr lang="en-US" sz="1300" kern="1200" dirty="0"/>
        </a:p>
      </dsp:txBody>
      <dsp:txXfrm>
        <a:off x="3416406" y="3032"/>
        <a:ext cx="3068599" cy="1841159"/>
      </dsp:txXfrm>
    </dsp:sp>
    <dsp:sp modelId="{4295C700-AB6A-447C-8D84-16386119EF8B}">
      <dsp:nvSpPr>
        <dsp:cNvPr id="0" name=""/>
        <dsp:cNvSpPr/>
      </dsp:nvSpPr>
      <dsp:spPr>
        <a:xfrm>
          <a:off x="40946" y="2151052"/>
          <a:ext cx="3068599" cy="184115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dirty="0">
              <a:solidFill>
                <a:srgbClr val="FF0000"/>
              </a:solidFill>
            </a:rPr>
            <a:t>2. Affrontare le emozioni</a:t>
          </a:r>
          <a:r>
            <a:rPr lang="it-IT" sz="1300" kern="1200" dirty="0"/>
            <a:t>: troviamo il coraggio di confrontarci con il dolore, le insoddisfazioni e le parti di noi meno confortevoli. Facciamo i conti con ciò che sentiamo di dover fare e ciò che vogliamo fare, per prendere decisioni più consapevoli.</a:t>
          </a:r>
          <a:endParaRPr lang="en-US" sz="1300" kern="1200" dirty="0"/>
        </a:p>
      </dsp:txBody>
      <dsp:txXfrm>
        <a:off x="40946" y="2151052"/>
        <a:ext cx="3068599" cy="1841159"/>
      </dsp:txXfrm>
    </dsp:sp>
    <dsp:sp modelId="{1AE8C598-E025-403C-B77B-A0D7563924F9}">
      <dsp:nvSpPr>
        <dsp:cNvPr id="0" name=""/>
        <dsp:cNvSpPr/>
      </dsp:nvSpPr>
      <dsp:spPr>
        <a:xfrm>
          <a:off x="3416406" y="2151052"/>
          <a:ext cx="3068599" cy="184115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dirty="0">
              <a:solidFill>
                <a:srgbClr val="FF0000"/>
              </a:solidFill>
            </a:rPr>
            <a:t>3. Ascolto e ricordo</a:t>
          </a:r>
          <a:r>
            <a:rPr lang="it-IT" sz="1300" kern="1200" dirty="0"/>
            <a:t>: diamo spazio ai desideri e alle mancanze, ascoltiamo i bisogni e onoriamo i ricordi di chi non è più con noi. Organizziamo gli impegni che accettiamo consapevolmente, prendendo il controllo del nostro tempo.</a:t>
          </a:r>
          <a:endParaRPr lang="en-US" sz="1300" kern="1200" dirty="0"/>
        </a:p>
      </dsp:txBody>
      <dsp:txXfrm>
        <a:off x="3416406" y="2151052"/>
        <a:ext cx="3068599" cy="1841159"/>
      </dsp:txXfrm>
    </dsp:sp>
    <dsp:sp modelId="{7DCE8690-FEAC-408E-B5DE-FD849FE704FD}">
      <dsp:nvSpPr>
        <dsp:cNvPr id="0" name=""/>
        <dsp:cNvSpPr/>
      </dsp:nvSpPr>
      <dsp:spPr>
        <a:xfrm>
          <a:off x="40946" y="4299072"/>
          <a:ext cx="3068599" cy="184115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dirty="0"/>
            <a:t>4</a:t>
          </a:r>
          <a:r>
            <a:rPr lang="it-IT" sz="1300" b="1" kern="1200" dirty="0">
              <a:solidFill>
                <a:srgbClr val="FF0000"/>
              </a:solidFill>
            </a:rPr>
            <a:t>. Relativizzare</a:t>
          </a:r>
          <a:r>
            <a:rPr lang="it-IT" sz="1300" kern="1200" dirty="0">
              <a:solidFill>
                <a:srgbClr val="FF0000"/>
              </a:solidFill>
            </a:rPr>
            <a:t>: </a:t>
          </a:r>
          <a:r>
            <a:rPr lang="it-IT" sz="1300" kern="1200" dirty="0"/>
            <a:t>impariamo a dare alle cose l’importanza adeguata, soprattutto se il Natale ci genera emozioni negative. Valutiamo un cambiamento e focalizziamoci su nuovi obiettivi per migliorare la nostra situazione emotiva.</a:t>
          </a:r>
          <a:endParaRPr lang="en-US" sz="1300" kern="1200" dirty="0"/>
        </a:p>
      </dsp:txBody>
      <dsp:txXfrm>
        <a:off x="40946" y="4299072"/>
        <a:ext cx="3068599" cy="1841159"/>
      </dsp:txXfrm>
    </dsp:sp>
    <dsp:sp modelId="{FD40DEDF-C060-4AF9-ADF0-D170573DC700}">
      <dsp:nvSpPr>
        <dsp:cNvPr id="0" name=""/>
        <dsp:cNvSpPr/>
      </dsp:nvSpPr>
      <dsp:spPr>
        <a:xfrm>
          <a:off x="3416406" y="4299072"/>
          <a:ext cx="3068599" cy="184115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dirty="0">
              <a:solidFill>
                <a:srgbClr val="FF0000"/>
              </a:solidFill>
            </a:rPr>
            <a:t>5. Chiedere supporto professionale</a:t>
          </a:r>
          <a:r>
            <a:rPr lang="it-IT" sz="1300" kern="1200" dirty="0"/>
            <a:t>: non è segno di debolezza, ma di coraggio. Se il peso delle festività diventa opprimente, chiedere aiuto a un professionista può fornire strumenti preziosi per affrontare queste sfide emotive.</a:t>
          </a:r>
          <a:endParaRPr lang="en-US" sz="1300" kern="1200" dirty="0"/>
        </a:p>
      </dsp:txBody>
      <dsp:txXfrm>
        <a:off x="3416406" y="4299072"/>
        <a:ext cx="3068599" cy="18411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A92F0-58F6-4904-89FA-BB8B162E3876}">
      <dsp:nvSpPr>
        <dsp:cNvPr id="0" name=""/>
        <dsp:cNvSpPr/>
      </dsp:nvSpPr>
      <dsp:spPr>
        <a:xfrm>
          <a:off x="1209" y="1202029"/>
          <a:ext cx="2580211" cy="3652612"/>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1) NATALE PER VOI È UNA SCATOLA DI RICORDI</a:t>
          </a:r>
          <a:endParaRPr lang="en-US" sz="1500" kern="1200"/>
        </a:p>
      </dsp:txBody>
      <dsp:txXfrm>
        <a:off x="76781" y="1277601"/>
        <a:ext cx="2429067" cy="3501468"/>
      </dsp:txXfrm>
    </dsp:sp>
    <dsp:sp modelId="{E5B57722-E6B7-4BD5-B2BB-113AE75318E9}">
      <dsp:nvSpPr>
        <dsp:cNvPr id="0" name=""/>
        <dsp:cNvSpPr/>
      </dsp:nvSpPr>
      <dsp:spPr>
        <a:xfrm>
          <a:off x="2839442" y="2708389"/>
          <a:ext cx="547004" cy="63989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39442" y="2836367"/>
        <a:ext cx="382903" cy="383936"/>
      </dsp:txXfrm>
    </dsp:sp>
    <dsp:sp modelId="{7D96E48D-BCA9-4E02-9829-7D2EC7D47446}">
      <dsp:nvSpPr>
        <dsp:cNvPr id="0" name=""/>
        <dsp:cNvSpPr/>
      </dsp:nvSpPr>
      <dsp:spPr>
        <a:xfrm>
          <a:off x="3613506" y="1202029"/>
          <a:ext cx="2580211" cy="3652612"/>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Potreste apparire come persone fredde e distaccate, disinteressate ai festeggiamenti…. il classico Grinch del Natale, insomma per niente coinvolte dall’atmosfera natalizia. In realtà, questa aurea anti-natalizia che vi circonda è solo apparenza, per voi il Natale è come una scatola di ricordi. Una scatola in cui le mancanze e le ferite del passato si fanno sentire in modo amplificato… ecco perché fate appello a un velo di distacco emotivo.</a:t>
          </a:r>
          <a:endParaRPr lang="en-US" sz="1500" kern="1200"/>
        </a:p>
      </dsp:txBody>
      <dsp:txXfrm>
        <a:off x="3689078" y="1277601"/>
        <a:ext cx="2429067" cy="35014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B27E82-3F59-4145-A41B-6DDB6BD57302}" type="datetimeFigureOut">
              <a:rPr lang="it-IT" smtClean="0"/>
              <a:t>19/12/2025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20206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B27E82-3F59-4145-A41B-6DDB6BD57302}" type="datetimeFigureOut">
              <a:rPr lang="it-IT" smtClean="0"/>
              <a:t>19/12/2025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414797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B27E82-3F59-4145-A41B-6DDB6BD57302}" type="datetimeFigureOut">
              <a:rPr lang="it-IT" smtClean="0"/>
              <a:t>19/12/2025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297833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B27E82-3F59-4145-A41B-6DDB6BD57302}" type="datetimeFigureOut">
              <a:rPr lang="it-IT" smtClean="0"/>
              <a:t>19/12/2025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76D6F0-0025-4A02-8C1C-C2BBC949D52E}" type="slidenum">
              <a:rPr lang="it-IT" smtClean="0"/>
              <a:t>‹N›</a:t>
            </a:fld>
            <a:endParaRPr lang="it-IT"/>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8404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B27E82-3F59-4145-A41B-6DDB6BD57302}" type="datetimeFigureOut">
              <a:rPr lang="it-IT" smtClean="0"/>
              <a:t>19/12/2025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229054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95B27E82-3F59-4145-A41B-6DDB6BD57302}" type="datetimeFigureOut">
              <a:rPr lang="it-IT" smtClean="0"/>
              <a:t>19/12/2025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274008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95B27E82-3F59-4145-A41B-6DDB6BD57302}" type="datetimeFigureOut">
              <a:rPr lang="it-IT" smtClean="0"/>
              <a:t>19/12/2025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47883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B27E82-3F59-4145-A41B-6DDB6BD57302}" type="datetimeFigureOut">
              <a:rPr lang="it-IT" smtClean="0"/>
              <a:t>19/12/2025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164906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B27E82-3F59-4145-A41B-6DDB6BD57302}" type="datetimeFigureOut">
              <a:rPr lang="it-IT" smtClean="0"/>
              <a:t>19/12/2025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123549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B27E82-3F59-4145-A41B-6DDB6BD57302}" type="datetimeFigureOut">
              <a:rPr lang="it-IT" smtClean="0"/>
              <a:t>19/12/2025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266736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5B27E82-3F59-4145-A41B-6DDB6BD57302}" type="datetimeFigureOut">
              <a:rPr lang="it-IT" smtClean="0"/>
              <a:t>19/12/2025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243366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5B27E82-3F59-4145-A41B-6DDB6BD57302}" type="datetimeFigureOut">
              <a:rPr lang="it-IT" smtClean="0"/>
              <a:t>19/12/2025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24628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B27E82-3F59-4145-A41B-6DDB6BD57302}" type="datetimeFigureOut">
              <a:rPr lang="it-IT" smtClean="0"/>
              <a:t>19/12/2025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283209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5B27E82-3F59-4145-A41B-6DDB6BD57302}" type="datetimeFigureOut">
              <a:rPr lang="it-IT" smtClean="0"/>
              <a:t>19/12/2025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116292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27E82-3F59-4145-A41B-6DDB6BD57302}" type="datetimeFigureOut">
              <a:rPr lang="it-IT" smtClean="0"/>
              <a:t>19/12/2025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99857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B27E82-3F59-4145-A41B-6DDB6BD57302}" type="datetimeFigureOut">
              <a:rPr lang="it-IT" smtClean="0"/>
              <a:t>19/12/2025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49593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B27E82-3F59-4145-A41B-6DDB6BD57302}" type="datetimeFigureOut">
              <a:rPr lang="it-IT" smtClean="0"/>
              <a:t>19/12/2025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76D6F0-0025-4A02-8C1C-C2BBC949D52E}" type="slidenum">
              <a:rPr lang="it-IT" smtClean="0"/>
              <a:t>‹N›</a:t>
            </a:fld>
            <a:endParaRPr lang="it-IT"/>
          </a:p>
        </p:txBody>
      </p:sp>
    </p:spTree>
    <p:extLst>
      <p:ext uri="{BB962C8B-B14F-4D97-AF65-F5344CB8AC3E}">
        <p14:creationId xmlns:p14="http://schemas.microsoft.com/office/powerpoint/2010/main" val="80588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5B27E82-3F59-4145-A41B-6DDB6BD57302}" type="datetimeFigureOut">
              <a:rPr lang="it-IT" smtClean="0"/>
              <a:t>19/12/2025</a:t>
            </a:fld>
            <a:endParaRPr lang="it-IT"/>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B76D6F0-0025-4A02-8C1C-C2BBC949D52E}" type="slidenum">
              <a:rPr lang="it-IT" smtClean="0"/>
              <a:t>‹N›</a:t>
            </a:fld>
            <a:endParaRPr lang="it-IT"/>
          </a:p>
        </p:txBody>
      </p:sp>
    </p:spTree>
    <p:extLst>
      <p:ext uri="{BB962C8B-B14F-4D97-AF65-F5344CB8AC3E}">
        <p14:creationId xmlns:p14="http://schemas.microsoft.com/office/powerpoint/2010/main" val="294778904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8.jpe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4.jpe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3.jpe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diagramLayout" Target="../diagrams/layout8.xml"/><Relationship Id="rId7" Type="http://schemas.openxmlformats.org/officeDocument/2006/relationships/image" Target="../media/image4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8.jpeg"/><Relationship Id="rId7" Type="http://schemas.openxmlformats.org/officeDocument/2006/relationships/diagramQuickStyle" Target="../diagrams/quickStyle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0.jpeg"/><Relationship Id="rId9" Type="http://schemas.microsoft.com/office/2007/relationships/diagramDrawing" Target="../diagrams/drawing9.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8.jpeg"/><Relationship Id="rId7" Type="http://schemas.openxmlformats.org/officeDocument/2006/relationships/diagramQuickStyle" Target="../diagrams/quickStyle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0.jpeg"/><Relationship Id="rId9" Type="http://schemas.microsoft.com/office/2007/relationships/diagramDrawing" Target="../diagrams/drawing10.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8.jpeg"/><Relationship Id="rId7" Type="http://schemas.openxmlformats.org/officeDocument/2006/relationships/diagramQuickStyle" Target="../diagrams/quickStyle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0.jpe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8.jpeg"/><Relationship Id="rId7" Type="http://schemas.openxmlformats.org/officeDocument/2006/relationships/diagramQuickStyle" Target="../diagrams/quickStyle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0.jpeg"/><Relationship Id="rId9" Type="http://schemas.microsoft.com/office/2007/relationships/diagramDrawing" Target="../diagrams/drawing1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8.jpeg"/><Relationship Id="rId7" Type="http://schemas.openxmlformats.org/officeDocument/2006/relationships/diagramQuickStyle" Target="../diagrams/quickStyle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0.jpeg"/><Relationship Id="rId9" Type="http://schemas.microsoft.com/office/2007/relationships/diagramDrawing" Target="../diagrams/drawing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1.jp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hyperlink" Target="mailto:infoaici@libero.it" TargetMode="External"/><Relationship Id="rId5" Type="http://schemas.openxmlformats.org/officeDocument/2006/relationships/image" Target="../media/image32.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7.jpe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cus.it/comportamento/psicologia/troppa-concentrazione-distrae-ecco-perche" TargetMode="External"/><Relationship Id="rId2" Type="http://schemas.openxmlformats.org/officeDocument/2006/relationships/hyperlink" Target="https://www.focus.it/comportamento/psicologia/la-scienza-dello-stress-perche-esiste-e-perche-a-volte-e-troppo" TargetMode="Externa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40.png"/><Relationship Id="rId4" Type="http://schemas.openxmlformats.org/officeDocument/2006/relationships/hyperlink" Target="https://www.focus.it/comportamento/psicologia/perche-diventiamo-belve-al-volant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focus.it/scienza/salute/il-segreto-della-felicita-fare-spor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ocus.it/comportamento/psicologia/se-ci-sono-troppi-giocattoli-sotto-l-alber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g"/><Relationship Id="rId7" Type="http://schemas.openxmlformats.org/officeDocument/2006/relationships/image" Target="../media/image30.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g"/><Relationship Id="rId10" Type="http://schemas.openxmlformats.org/officeDocument/2006/relationships/image" Target="../media/image36.jpg"/><Relationship Id="rId4" Type="http://schemas.openxmlformats.org/officeDocument/2006/relationships/image" Target="../media/image38.jpeg"/><Relationship Id="rId9" Type="http://schemas.openxmlformats.org/officeDocument/2006/relationships/image" Target="../media/image42.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hyperlink" Target="mailto:infoaici@libero.it"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7.jp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1.jp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hyperlink" Target="mailto:infoaici@libero.it" TargetMode="External"/><Relationship Id="rId5" Type="http://schemas.openxmlformats.org/officeDocument/2006/relationships/image" Target="../media/image32.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g"/><Relationship Id="rId7" Type="http://schemas.openxmlformats.org/officeDocument/2006/relationships/image" Target="../media/image30.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g"/><Relationship Id="rId10" Type="http://schemas.openxmlformats.org/officeDocument/2006/relationships/image" Target="../media/image36.jpg"/><Relationship Id="rId4" Type="http://schemas.openxmlformats.org/officeDocument/2006/relationships/image" Target="../media/image38.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7446441-6D9D-02B4-31C1-8EAEA209C8E7}"/>
              </a:ext>
            </a:extLst>
          </p:cNvPr>
          <p:cNvSpPr/>
          <p:nvPr/>
        </p:nvSpPr>
        <p:spPr>
          <a:xfrm>
            <a:off x="1960695" y="1627239"/>
            <a:ext cx="8840882" cy="923330"/>
          </a:xfrm>
          <a:prstGeom prst="rect">
            <a:avLst/>
          </a:prstGeom>
          <a:noFill/>
        </p:spPr>
        <p:txBody>
          <a:bodyPr wrap="none" lIns="91440" tIns="45720" rIns="91440" bIns="45720">
            <a:spAutoFit/>
          </a:bodyPr>
          <a:lstStyle/>
          <a:p>
            <a:pPr algn="ctr"/>
            <a:r>
              <a:rPr lang="it-IT" sz="5400" b="1" i="1" cap="none" spc="0" dirty="0">
                <a:ln w="6600">
                  <a:solidFill>
                    <a:schemeClr val="accent2"/>
                  </a:solidFill>
                  <a:prstDash val="solid"/>
                </a:ln>
                <a:solidFill>
                  <a:srgbClr val="FFFF00"/>
                </a:solidFill>
                <a:latin typeface="Arial" panose="020B0604020202020204" pitchFamily="34" charset="0"/>
                <a:cs typeface="Arial" panose="020B0604020202020204" pitchFamily="34" charset="0"/>
              </a:rPr>
              <a:t>Natale</a:t>
            </a:r>
            <a:r>
              <a:rPr lang="it-IT" sz="5400" b="1" i="1" cap="none" spc="0" dirty="0">
                <a:ln w="6600">
                  <a:solidFill>
                    <a:schemeClr val="accent2"/>
                  </a:solidFill>
                  <a:prstDash val="solid"/>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sp>
        <p:nvSpPr>
          <p:cNvPr id="6" name="Rettangolo 5">
            <a:extLst>
              <a:ext uri="{FF2B5EF4-FFF2-40B4-BE49-F238E27FC236}">
                <a16:creationId xmlns:a16="http://schemas.microsoft.com/office/drawing/2014/main" id="{972C9FEF-E0A7-F94B-DB9A-278C0D9E28D1}"/>
              </a:ext>
            </a:extLst>
          </p:cNvPr>
          <p:cNvSpPr/>
          <p:nvPr/>
        </p:nvSpPr>
        <p:spPr>
          <a:xfrm>
            <a:off x="954887" y="775298"/>
            <a:ext cx="10392460" cy="923330"/>
          </a:xfrm>
          <a:prstGeom prst="rect">
            <a:avLst/>
          </a:prstGeom>
          <a:noFill/>
        </p:spPr>
        <p:txBody>
          <a:bodyPr wrap="none" lIns="91440" tIns="45720" rIns="91440" bIns="45720">
            <a:spAutoFit/>
          </a:bodyPr>
          <a:lstStyle/>
          <a:p>
            <a:pPr algn="ctr"/>
            <a:r>
              <a:rPr lang="it-IT" sz="5400" b="1" cap="none" spc="0" dirty="0">
                <a:ln w="6600">
                  <a:solidFill>
                    <a:schemeClr val="accent2"/>
                  </a:solidFill>
                  <a:prstDash val="solid"/>
                </a:ln>
                <a:solidFill>
                  <a:srgbClr val="FF0000"/>
                </a:solidFill>
                <a:effectLst>
                  <a:outerShdw dist="38100" dir="2700000" algn="tl" rotWithShape="0">
                    <a:schemeClr val="accent2"/>
                  </a:outerShdw>
                </a:effectLst>
              </a:rPr>
              <a:t>CAMBIAMENTO  E FIDUCIA  </a:t>
            </a:r>
          </a:p>
        </p:txBody>
      </p:sp>
      <p:sp>
        <p:nvSpPr>
          <p:cNvPr id="7" name="Rettangolo 6">
            <a:extLst>
              <a:ext uri="{FF2B5EF4-FFF2-40B4-BE49-F238E27FC236}">
                <a16:creationId xmlns:a16="http://schemas.microsoft.com/office/drawing/2014/main" id="{5AC24B70-A287-936C-A38C-30CCEE05C302}"/>
              </a:ext>
            </a:extLst>
          </p:cNvPr>
          <p:cNvSpPr/>
          <p:nvPr/>
        </p:nvSpPr>
        <p:spPr>
          <a:xfrm>
            <a:off x="1055171" y="121608"/>
            <a:ext cx="10191893" cy="830997"/>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rgbClr val="FFFF00"/>
                </a:solidFill>
                <a:effectLst>
                  <a:outerShdw dist="38100" dir="2700000" algn="bl" rotWithShape="0">
                    <a:schemeClr val="accent5"/>
                  </a:outerShdw>
                </a:effectLst>
              </a:rPr>
              <a:t>INCONTRO MONOTEMATICO ON LINE GIOVEDI 18 </a:t>
            </a:r>
            <a:r>
              <a:rPr lang="it-IT" sz="2400" b="1" cap="none" spc="0" dirty="0">
                <a:ln w="13462">
                  <a:solidFill>
                    <a:schemeClr val="bg1"/>
                  </a:solidFill>
                  <a:prstDash val="solid"/>
                </a:ln>
                <a:solidFill>
                  <a:srgbClr val="FF0000"/>
                </a:solidFill>
                <a:effectLst>
                  <a:outerShdw dist="38100" dir="2700000" algn="bl" rotWithShape="0">
                    <a:schemeClr val="accent5"/>
                  </a:outerShdw>
                </a:effectLst>
              </a:rPr>
              <a:t> DICEMBRE  </a:t>
            </a:r>
          </a:p>
          <a:p>
            <a:pPr algn="ctr"/>
            <a:r>
              <a:rPr lang="it-IT" sz="2400" b="1" cap="none" spc="0" dirty="0">
                <a:ln w="13462">
                  <a:solidFill>
                    <a:schemeClr val="bg1"/>
                  </a:solidFill>
                  <a:prstDash val="solid"/>
                </a:ln>
                <a:solidFill>
                  <a:srgbClr val="FFFF00"/>
                </a:solidFill>
                <a:effectLst>
                  <a:outerShdw dist="38100" dir="2700000" algn="bl" rotWithShape="0">
                    <a:schemeClr val="accent5"/>
                  </a:outerShdw>
                </a:effectLst>
              </a:rPr>
              <a:t>ORE 20.30 22.30 </a:t>
            </a:r>
          </a:p>
        </p:txBody>
      </p:sp>
      <p:pic>
        <p:nvPicPr>
          <p:cNvPr id="12" name="Immagine 11" descr="Immagine che contiene testo, cartone animato, schermata, poster&#10;&#10;Il contenuto generato dall'IA potrebbe non essere corretto.">
            <a:extLst>
              <a:ext uri="{FF2B5EF4-FFF2-40B4-BE49-F238E27FC236}">
                <a16:creationId xmlns:a16="http://schemas.microsoft.com/office/drawing/2014/main" id="{430096B8-29AF-0D23-7257-0EFFA6C31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542" y="3417228"/>
            <a:ext cx="5217652" cy="3319164"/>
          </a:xfrm>
          <a:prstGeom prst="rect">
            <a:avLst/>
          </a:prstGeom>
        </p:spPr>
      </p:pic>
      <p:pic>
        <p:nvPicPr>
          <p:cNvPr id="13" name="Immagine 12" descr="Immagine che contiene testo, persona, Viso umano, fiore&#10;&#10;Il contenuto generato dall'IA potrebbe non essere corretto.">
            <a:extLst>
              <a:ext uri="{FF2B5EF4-FFF2-40B4-BE49-F238E27FC236}">
                <a16:creationId xmlns:a16="http://schemas.microsoft.com/office/drawing/2014/main" id="{C335CFB3-99CA-E896-A768-0EAC37B5E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3" y="3342210"/>
            <a:ext cx="5101096" cy="3319165"/>
          </a:xfrm>
          <a:prstGeom prst="rect">
            <a:avLst/>
          </a:prstGeom>
        </p:spPr>
      </p:pic>
      <p:sp>
        <p:nvSpPr>
          <p:cNvPr id="15" name="CasellaDiTesto 14">
            <a:extLst>
              <a:ext uri="{FF2B5EF4-FFF2-40B4-BE49-F238E27FC236}">
                <a16:creationId xmlns:a16="http://schemas.microsoft.com/office/drawing/2014/main" id="{84B0AD6A-B3AF-1C4F-8FCA-A715255FB141}"/>
              </a:ext>
            </a:extLst>
          </p:cNvPr>
          <p:cNvSpPr txBox="1"/>
          <p:nvPr/>
        </p:nvSpPr>
        <p:spPr>
          <a:xfrm>
            <a:off x="1759973" y="2418880"/>
            <a:ext cx="9193161" cy="923330"/>
          </a:xfrm>
          <a:prstGeom prst="rect">
            <a:avLst/>
          </a:prstGeom>
          <a:noFill/>
        </p:spPr>
        <p:txBody>
          <a:bodyPr wrap="square">
            <a:spAutoFit/>
          </a:bodyPr>
          <a:lstStyle/>
          <a:p>
            <a:pPr algn="ctr"/>
            <a:r>
              <a:rPr lang="it-IT" b="1" i="0" dirty="0">
                <a:effectLst/>
                <a:latin typeface="Arial" panose="020B0604020202020204" pitchFamily="34" charset="0"/>
              </a:rPr>
              <a:t>Prendi tempo per raccogliere il passato</a:t>
            </a:r>
            <a:r>
              <a:rPr lang="it-IT" b="0" i="0" dirty="0">
                <a:effectLst/>
                <a:latin typeface="Arial" panose="020B0604020202020204" pitchFamily="34" charset="0"/>
              </a:rPr>
              <a:t> </a:t>
            </a:r>
          </a:p>
          <a:p>
            <a:pPr algn="ctr"/>
            <a:r>
              <a:rPr lang="it-IT" b="0" i="0" dirty="0">
                <a:effectLst/>
                <a:latin typeface="Arial" panose="020B0604020202020204" pitchFamily="34" charset="0"/>
              </a:rPr>
              <a:t>in modo che sarai in grado di imparare dalla tua esperienza e investirla nel futuro. </a:t>
            </a:r>
          </a:p>
          <a:p>
            <a:pPr algn="ctr"/>
            <a:r>
              <a:rPr lang="it-IT" b="0" i="0" dirty="0">
                <a:effectLst/>
                <a:latin typeface="Arial" panose="020B0604020202020204" pitchFamily="34" charset="0"/>
              </a:rPr>
              <a:t>(Jim </a:t>
            </a:r>
            <a:r>
              <a:rPr lang="it-IT" b="0" i="0" dirty="0" err="1">
                <a:effectLst/>
                <a:latin typeface="Arial" panose="020B0604020202020204" pitchFamily="34" charset="0"/>
              </a:rPr>
              <a:t>Rohn</a:t>
            </a:r>
            <a:r>
              <a:rPr lang="it-IT" b="0" i="0" dirty="0">
                <a:effectLst/>
                <a:latin typeface="Arial" panose="020B0604020202020204" pitchFamily="34" charset="0"/>
              </a:rPr>
              <a:t>)</a:t>
            </a:r>
            <a:endParaRPr lang="it-IT" dirty="0"/>
          </a:p>
        </p:txBody>
      </p:sp>
    </p:spTree>
    <p:extLst>
      <p:ext uri="{BB962C8B-B14F-4D97-AF65-F5344CB8AC3E}">
        <p14:creationId xmlns:p14="http://schemas.microsoft.com/office/powerpoint/2010/main" val="105244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D174B8-E408-0AC2-1BBC-8DFD9D65A155}"/>
              </a:ext>
            </a:extLst>
          </p:cNvPr>
          <p:cNvSpPr>
            <a:spLocks noGrp="1"/>
          </p:cNvSpPr>
          <p:nvPr>
            <p:ph type="title"/>
          </p:nvPr>
        </p:nvSpPr>
        <p:spPr/>
        <p:txBody>
          <a:bodyPr/>
          <a:lstStyle/>
          <a:p>
            <a:endParaRPr lang="it-IT"/>
          </a:p>
        </p:txBody>
      </p:sp>
      <p:pic>
        <p:nvPicPr>
          <p:cNvPr id="5" name="Segnaposto contenuto 4" descr="Immagine che contiene testo, schermata, Sito Web, Pagina Web&#10;&#10;Il contenuto generato dall'IA potrebbe non essere corretto.">
            <a:extLst>
              <a:ext uri="{FF2B5EF4-FFF2-40B4-BE49-F238E27FC236}">
                <a16:creationId xmlns:a16="http://schemas.microsoft.com/office/drawing/2014/main" id="{700EB7A4-766A-1B4C-6413-E5DA6B1723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129" y="206477"/>
            <a:ext cx="11474245" cy="6331975"/>
          </a:xfrm>
        </p:spPr>
      </p:pic>
      <p:pic>
        <p:nvPicPr>
          <p:cNvPr id="6" name="Immagine 5" descr="Immagine che contiene testo, persona, Viso umano, fiore&#10;&#10;Il contenuto generato dall'IA potrebbe non essere corretto.">
            <a:extLst>
              <a:ext uri="{FF2B5EF4-FFF2-40B4-BE49-F238E27FC236}">
                <a16:creationId xmlns:a16="http://schemas.microsoft.com/office/drawing/2014/main" id="{4ED7D2BE-4075-3AB2-6238-2EA29074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528" y="540774"/>
            <a:ext cx="2500871" cy="1627259"/>
          </a:xfrm>
          <a:prstGeom prst="rect">
            <a:avLst/>
          </a:prstGeom>
        </p:spPr>
      </p:pic>
    </p:spTree>
    <p:extLst>
      <p:ext uri="{BB962C8B-B14F-4D97-AF65-F5344CB8AC3E}">
        <p14:creationId xmlns:p14="http://schemas.microsoft.com/office/powerpoint/2010/main" val="340053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AA5F986-CF42-EA43-4706-4EE237324781}"/>
              </a:ext>
            </a:extLst>
          </p:cNvPr>
          <p:cNvSpPr txBox="1"/>
          <p:nvPr/>
        </p:nvSpPr>
        <p:spPr>
          <a:xfrm>
            <a:off x="1254833" y="33865"/>
            <a:ext cx="5978072" cy="970450"/>
          </a:xfrm>
          <a:prstGeom prst="rect">
            <a:avLst/>
          </a:prstGeom>
        </p:spPr>
        <p:txBody>
          <a:bodyPr vert="horz" lIns="91440" tIns="45720" rIns="91440" bIns="45720" rtlCol="0" anchor="ctr">
            <a:normAutofit/>
          </a:bodyPr>
          <a:lstStyle/>
          <a:p>
            <a:pPr algn="ctr">
              <a:spcBef>
                <a:spcPct val="0"/>
              </a:spcBef>
              <a:spcAft>
                <a:spcPts val="600"/>
              </a:spcAft>
            </a:pPr>
            <a:r>
              <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Natale: </a:t>
            </a:r>
            <a:r>
              <a:rPr lang="en-US" sz="4000" b="1" i="1" cap="none" spc="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istruzioni</a:t>
            </a:r>
            <a:r>
              <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 per </a:t>
            </a:r>
            <a:r>
              <a:rPr lang="en-US" sz="4000" b="1" i="1" cap="none" spc="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l’uso</a:t>
            </a:r>
            <a:endPar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endParaRPr>
          </a:p>
        </p:txBody>
      </p:sp>
      <p:pic>
        <p:nvPicPr>
          <p:cNvPr id="18" name="Picture 17">
            <a:extLst>
              <a:ext uri="{FF2B5EF4-FFF2-40B4-BE49-F238E27FC236}">
                <a16:creationId xmlns:a16="http://schemas.microsoft.com/office/drawing/2014/main" id="{7DA43854-EA2D-47A8-A881-E61A317A2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6" name="Immagine 5" descr="Immagine che contiene natale, albero di Natale, decorato, cartello&#10;&#10;Descrizione generata automaticamente">
            <a:extLst>
              <a:ext uri="{FF2B5EF4-FFF2-40B4-BE49-F238E27FC236}">
                <a16:creationId xmlns:a16="http://schemas.microsoft.com/office/drawing/2014/main" id="{078F4F32-A17A-0724-8D0D-8D1388F520C7}"/>
              </a:ext>
            </a:extLst>
          </p:cNvPr>
          <p:cNvPicPr>
            <a:picLocks noChangeAspect="1"/>
          </p:cNvPicPr>
          <p:nvPr/>
        </p:nvPicPr>
        <p:blipFill>
          <a:blip r:embed="rId4">
            <a:extLst>
              <a:ext uri="{28A0092B-C50C-407E-A947-70E740481C1C}">
                <a14:useLocalDpi xmlns:a14="http://schemas.microsoft.com/office/drawing/2010/main" val="0"/>
              </a:ext>
            </a:extLst>
          </a:blip>
          <a:srcRect l="776" r="1354" b="-3"/>
          <a:stretch>
            <a:fillRect/>
          </a:stretch>
        </p:blipFill>
        <p:spPr>
          <a:xfrm>
            <a:off x="7552945" y="643465"/>
            <a:ext cx="3995592" cy="5103372"/>
          </a:xfrm>
          <a:prstGeom prst="rect">
            <a:avLst/>
          </a:prstGeom>
        </p:spPr>
      </p:pic>
      <p:graphicFrame>
        <p:nvGraphicFramePr>
          <p:cNvPr id="13" name="Segnaposto contenuto 2">
            <a:extLst>
              <a:ext uri="{FF2B5EF4-FFF2-40B4-BE49-F238E27FC236}">
                <a16:creationId xmlns:a16="http://schemas.microsoft.com/office/drawing/2014/main" id="{19B5CC0F-1C3D-CD2A-B97E-A6CF6C0BD13C}"/>
              </a:ext>
            </a:extLst>
          </p:cNvPr>
          <p:cNvGraphicFramePr>
            <a:graphicFrameLocks noGrp="1"/>
          </p:cNvGraphicFramePr>
          <p:nvPr>
            <p:ph idx="1"/>
            <p:extLst>
              <p:ext uri="{D42A27DB-BD31-4B8C-83A1-F6EECF244321}">
                <p14:modId xmlns:p14="http://schemas.microsoft.com/office/powerpoint/2010/main" val="1866537698"/>
              </p:ext>
            </p:extLst>
          </p:nvPr>
        </p:nvGraphicFramePr>
        <p:xfrm>
          <a:off x="137652" y="884903"/>
          <a:ext cx="6754215" cy="57027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9721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59F671CE-D035-A7F7-A1A3-3F428728CD16}"/>
            </a:ext>
          </a:extLst>
        </p:cNvPr>
        <p:cNvGrpSpPr/>
        <p:nvPr/>
      </p:nvGrpSpPr>
      <p:grpSpPr>
        <a:xfrm>
          <a:off x="0" y="0"/>
          <a:ext cx="0" cy="0"/>
          <a:chOff x="0" y="0"/>
          <a:chExt cx="0" cy="0"/>
        </a:xfrm>
      </p:grpSpPr>
      <p:sp>
        <p:nvSpPr>
          <p:cNvPr id="11" name="Titolo 10">
            <a:extLst>
              <a:ext uri="{FF2B5EF4-FFF2-40B4-BE49-F238E27FC236}">
                <a16:creationId xmlns:a16="http://schemas.microsoft.com/office/drawing/2014/main" id="{581E1072-74C5-EFB5-FEE6-2452837B36AD}"/>
              </a:ext>
            </a:extLst>
          </p:cNvPr>
          <p:cNvSpPr txBox="1">
            <a:spLocks noGrp="1"/>
          </p:cNvSpPr>
          <p:nvPr>
            <p:ph type="title"/>
          </p:nvPr>
        </p:nvSpPr>
        <p:spPr>
          <a:xfrm>
            <a:off x="2654710" y="-126880"/>
            <a:ext cx="7171664" cy="1200097"/>
          </a:xfrm>
          <a:prstGeom prst="rect">
            <a:avLst/>
          </a:prstGeom>
        </p:spPr>
        <p:txBody>
          <a:bodyPr>
            <a:normAutofit/>
          </a:bodyPr>
          <a:lstStyle/>
          <a:p>
            <a:pPr>
              <a:lnSpc>
                <a:spcPct val="90000"/>
              </a:lnSpc>
            </a:pPr>
            <a:r>
              <a:rPr lang="it-IT" b="1" i="1" cap="none" spc="0" dirty="0">
                <a:ln w="6600">
                  <a:solidFill>
                    <a:schemeClr val="accent2"/>
                  </a:solidFill>
                  <a:prstDash val="solid"/>
                </a:ln>
                <a:latin typeface="Arial" panose="020B0604020202020204" pitchFamily="34" charset="0"/>
                <a:cs typeface="Arial" panose="020B0604020202020204" pitchFamily="34" charset="0"/>
              </a:rPr>
              <a:t>Natale</a:t>
            </a:r>
            <a:r>
              <a:rPr lang="it-IT" b="1" i="1" cap="none" spc="0" dirty="0">
                <a:ln w="6600">
                  <a:solidFill>
                    <a:schemeClr val="accent2"/>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sp>
        <p:nvSpPr>
          <p:cNvPr id="18439" name="Rectangle 18438">
            <a:extLst>
              <a:ext uri="{FF2B5EF4-FFF2-40B4-BE49-F238E27FC236}">
                <a16:creationId xmlns:a16="http://schemas.microsoft.com/office/drawing/2014/main" id="{7F542A28-1F8A-41EA-A4F4-18599313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5" y="965196"/>
            <a:ext cx="3685394"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descr="Immagine che contiene natale, vestiti, albero di Natale, persona&#10;&#10;Descrizione generata automaticamente">
            <a:extLst>
              <a:ext uri="{FF2B5EF4-FFF2-40B4-BE49-F238E27FC236}">
                <a16:creationId xmlns:a16="http://schemas.microsoft.com/office/drawing/2014/main" id="{9AA00FE8-F5EA-619C-98AD-EFB79802FEDA}"/>
              </a:ext>
            </a:extLst>
          </p:cNvPr>
          <p:cNvPicPr>
            <a:picLocks noChangeAspect="1"/>
          </p:cNvPicPr>
          <p:nvPr/>
        </p:nvPicPr>
        <p:blipFill>
          <a:blip r:embed="rId3">
            <a:extLst>
              <a:ext uri="{28A0092B-C50C-407E-A947-70E740481C1C}">
                <a14:useLocalDpi xmlns:a14="http://schemas.microsoft.com/office/drawing/2010/main" val="0"/>
              </a:ext>
            </a:extLst>
          </a:blip>
          <a:srcRect r="8245" b="3"/>
          <a:stretch/>
        </p:blipFill>
        <p:spPr>
          <a:xfrm>
            <a:off x="1266381" y="1126064"/>
            <a:ext cx="3085522" cy="2244591"/>
          </a:xfrm>
          <a:prstGeom prst="rect">
            <a:avLst/>
          </a:prstGeom>
        </p:spPr>
      </p:pic>
      <p:pic>
        <p:nvPicPr>
          <p:cNvPr id="18434" name="Picture 2" descr="Natale in famiglia, perché può essere uno stress - Benessere">
            <a:extLst>
              <a:ext uri="{FF2B5EF4-FFF2-40B4-BE49-F238E27FC236}">
                <a16:creationId xmlns:a16="http://schemas.microsoft.com/office/drawing/2014/main" id="{8EE6F12D-6C0D-5891-169A-20612F0E2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4" r="7547" b="2"/>
          <a:stretch/>
        </p:blipFill>
        <p:spPr bwMode="auto">
          <a:xfrm>
            <a:off x="1272353" y="3531522"/>
            <a:ext cx="3073579" cy="22532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441" name="Segnaposto contenuto 2">
            <a:extLst>
              <a:ext uri="{FF2B5EF4-FFF2-40B4-BE49-F238E27FC236}">
                <a16:creationId xmlns:a16="http://schemas.microsoft.com/office/drawing/2014/main" id="{3C034575-0A2F-5BEC-FE16-F12859A76778}"/>
              </a:ext>
            </a:extLst>
          </p:cNvPr>
          <p:cNvGraphicFramePr>
            <a:graphicFrameLocks noGrp="1"/>
          </p:cNvGraphicFramePr>
          <p:nvPr>
            <p:ph idx="1"/>
            <p:extLst>
              <p:ext uri="{D42A27DB-BD31-4B8C-83A1-F6EECF244321}">
                <p14:modId xmlns:p14="http://schemas.microsoft.com/office/powerpoint/2010/main" val="3889347817"/>
              </p:ext>
            </p:extLst>
          </p:nvPr>
        </p:nvGraphicFramePr>
        <p:xfrm>
          <a:off x="4951775" y="0"/>
          <a:ext cx="6878692" cy="685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911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AC9B6C81-5B94-1EC8-C8E4-E01A49C252C7}"/>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2FBFD710-DCAE-1238-5193-29B6E058C260}"/>
              </a:ext>
            </a:extLst>
          </p:cNvPr>
          <p:cNvSpPr txBox="1"/>
          <p:nvPr/>
        </p:nvSpPr>
        <p:spPr>
          <a:xfrm>
            <a:off x="931410" y="-203200"/>
            <a:ext cx="5978072" cy="970450"/>
          </a:xfrm>
          <a:prstGeom prst="rect">
            <a:avLst/>
          </a:prstGeom>
        </p:spPr>
        <p:txBody>
          <a:bodyPr vert="horz" lIns="91440" tIns="45720" rIns="91440" bIns="45720" rtlCol="0" anchor="ctr">
            <a:normAutofit/>
          </a:bodyPr>
          <a:lstStyle/>
          <a:p>
            <a:pPr algn="ctr">
              <a:spcBef>
                <a:spcPct val="0"/>
              </a:spcBef>
              <a:spcAft>
                <a:spcPts val="600"/>
              </a:spcAft>
            </a:pPr>
            <a:r>
              <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Natale: </a:t>
            </a:r>
            <a:r>
              <a:rPr lang="en-US" sz="4000" b="1" i="1" cap="none" spc="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istruzioni</a:t>
            </a:r>
            <a:r>
              <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 per </a:t>
            </a:r>
            <a:r>
              <a:rPr lang="en-US" sz="4000" b="1" i="1" cap="none" spc="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l’uso</a:t>
            </a:r>
            <a:endPar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endParaRPr>
          </a:p>
        </p:txBody>
      </p:sp>
      <p:pic>
        <p:nvPicPr>
          <p:cNvPr id="15" name="Picture 14">
            <a:extLst>
              <a:ext uri="{FF2B5EF4-FFF2-40B4-BE49-F238E27FC236}">
                <a16:creationId xmlns:a16="http://schemas.microsoft.com/office/drawing/2014/main" id="{7DA43854-EA2D-47A8-A881-E61A317A2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6" name="Immagine 5" descr="Immagine che contiene figurina, Animazione, Personaggio immaginario, action figure&#10;&#10;Descrizione generata automaticamente">
            <a:extLst>
              <a:ext uri="{FF2B5EF4-FFF2-40B4-BE49-F238E27FC236}">
                <a16:creationId xmlns:a16="http://schemas.microsoft.com/office/drawing/2014/main" id="{EDCCDB30-62C3-CB1F-ED7D-03AA3FCB46C2}"/>
              </a:ext>
            </a:extLst>
          </p:cNvPr>
          <p:cNvPicPr>
            <a:picLocks noChangeAspect="1"/>
          </p:cNvPicPr>
          <p:nvPr/>
        </p:nvPicPr>
        <p:blipFill>
          <a:blip r:embed="rId4">
            <a:extLst>
              <a:ext uri="{28A0092B-C50C-407E-A947-70E740481C1C}">
                <a14:useLocalDpi xmlns:a14="http://schemas.microsoft.com/office/drawing/2010/main" val="0"/>
              </a:ext>
            </a:extLst>
          </a:blip>
          <a:srcRect l="49687" r="6274" b="2"/>
          <a:stretch>
            <a:fillRect/>
          </a:stretch>
        </p:blipFill>
        <p:spPr>
          <a:xfrm>
            <a:off x="7552945" y="643465"/>
            <a:ext cx="3995592" cy="5103372"/>
          </a:xfrm>
          <a:prstGeom prst="rect">
            <a:avLst/>
          </a:prstGeom>
        </p:spPr>
      </p:pic>
      <p:graphicFrame>
        <p:nvGraphicFramePr>
          <p:cNvPr id="10" name="Segnaposto contenuto 2">
            <a:extLst>
              <a:ext uri="{FF2B5EF4-FFF2-40B4-BE49-F238E27FC236}">
                <a16:creationId xmlns:a16="http://schemas.microsoft.com/office/drawing/2014/main" id="{03A50761-395D-3406-2B6D-1AC9EE0599C1}"/>
              </a:ext>
            </a:extLst>
          </p:cNvPr>
          <p:cNvGraphicFramePr>
            <a:graphicFrameLocks noGrp="1"/>
          </p:cNvGraphicFramePr>
          <p:nvPr>
            <p:ph idx="1"/>
            <p:extLst>
              <p:ext uri="{D42A27DB-BD31-4B8C-83A1-F6EECF244321}">
                <p14:modId xmlns:p14="http://schemas.microsoft.com/office/powerpoint/2010/main" val="1670443460"/>
              </p:ext>
            </p:extLst>
          </p:nvPr>
        </p:nvGraphicFramePr>
        <p:xfrm>
          <a:off x="157316" y="432620"/>
          <a:ext cx="7305368" cy="6631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6864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46176-E95F-2812-11D4-5700615AE662}"/>
            </a:ext>
          </a:extLst>
        </p:cNvPr>
        <p:cNvGrpSpPr/>
        <p:nvPr/>
      </p:nvGrpSpPr>
      <p:grpSpPr>
        <a:xfrm>
          <a:off x="0" y="0"/>
          <a:ext cx="0" cy="0"/>
          <a:chOff x="0" y="0"/>
          <a:chExt cx="0" cy="0"/>
        </a:xfrm>
      </p:grpSpPr>
      <p:pic>
        <p:nvPicPr>
          <p:cNvPr id="4" name="Immagine 3" descr="Immagine che contiene natale, albero di Natale, decorato, cartello&#10;&#10;Descrizione generata automaticamente">
            <a:extLst>
              <a:ext uri="{FF2B5EF4-FFF2-40B4-BE49-F238E27FC236}">
                <a16:creationId xmlns:a16="http://schemas.microsoft.com/office/drawing/2014/main" id="{5B7376AA-3653-220E-BF1E-29D3DE508410}"/>
              </a:ext>
            </a:extLst>
          </p:cNvPr>
          <p:cNvPicPr>
            <a:picLocks noChangeAspect="1"/>
          </p:cNvPicPr>
          <p:nvPr/>
        </p:nvPicPr>
        <p:blipFill>
          <a:blip r:embed="rId2">
            <a:extLst>
              <a:ext uri="{28A0092B-C50C-407E-A947-70E740481C1C}">
                <a14:useLocalDpi xmlns:a14="http://schemas.microsoft.com/office/drawing/2010/main" val="0"/>
              </a:ext>
            </a:extLst>
          </a:blip>
          <a:srcRect r="-1" b="1030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9" name="Segnaposto contenuto 2">
            <a:extLst>
              <a:ext uri="{FF2B5EF4-FFF2-40B4-BE49-F238E27FC236}">
                <a16:creationId xmlns:a16="http://schemas.microsoft.com/office/drawing/2014/main" id="{3D447366-8657-8D33-F940-892EB6E6F70C}"/>
              </a:ext>
            </a:extLst>
          </p:cNvPr>
          <p:cNvGraphicFramePr>
            <a:graphicFrameLocks noGrp="1"/>
          </p:cNvGraphicFramePr>
          <p:nvPr>
            <p:ph idx="1"/>
            <p:extLst>
              <p:ext uri="{D42A27DB-BD31-4B8C-83A1-F6EECF244321}">
                <p14:modId xmlns:p14="http://schemas.microsoft.com/office/powerpoint/2010/main" val="3758727241"/>
              </p:ext>
            </p:extLst>
          </p:nvPr>
        </p:nvGraphicFramePr>
        <p:xfrm>
          <a:off x="5748146" y="180459"/>
          <a:ext cx="6224014" cy="6584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a:extLst>
              <a:ext uri="{FF2B5EF4-FFF2-40B4-BE49-F238E27FC236}">
                <a16:creationId xmlns:a16="http://schemas.microsoft.com/office/drawing/2014/main" id="{1EF1CC60-A36A-E2E2-DCA0-3C1B01328165}"/>
              </a:ext>
            </a:extLst>
          </p:cNvPr>
          <p:cNvSpPr txBox="1"/>
          <p:nvPr/>
        </p:nvSpPr>
        <p:spPr>
          <a:xfrm>
            <a:off x="6604996" y="180459"/>
            <a:ext cx="6096000" cy="369332"/>
          </a:xfrm>
          <a:prstGeom prst="rect">
            <a:avLst/>
          </a:prstGeom>
          <a:noFill/>
        </p:spPr>
        <p:txBody>
          <a:bodyPr wrap="square">
            <a:spAutoFit/>
          </a:bodyPr>
          <a:lstStyle/>
          <a:p>
            <a:pPr algn="ctr"/>
            <a:r>
              <a:rPr lang="it-IT" sz="1800" b="1" i="1" cap="none" spc="0" dirty="0">
                <a:ln w="6600">
                  <a:solidFill>
                    <a:schemeClr val="accent2"/>
                  </a:solidFill>
                  <a:prstDash val="solid"/>
                </a:ln>
                <a:solidFill>
                  <a:schemeClr val="tx1">
                    <a:lumMod val="95000"/>
                  </a:schemeClr>
                </a:solidFill>
                <a:latin typeface="Arial" panose="020B0604020202020204" pitchFamily="34" charset="0"/>
                <a:cs typeface="Arial" panose="020B0604020202020204" pitchFamily="34" charset="0"/>
              </a:rPr>
              <a:t>Natale</a:t>
            </a:r>
            <a:r>
              <a:rPr lang="it-IT" sz="1800" b="1" i="1" cap="none" spc="0" dirty="0">
                <a:ln w="6600">
                  <a:solidFill>
                    <a:schemeClr val="accent2"/>
                  </a:solidFill>
                  <a:prstDash val="solid"/>
                </a:ln>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spTree>
    <p:extLst>
      <p:ext uri="{BB962C8B-B14F-4D97-AF65-F5344CB8AC3E}">
        <p14:creationId xmlns:p14="http://schemas.microsoft.com/office/powerpoint/2010/main" val="166765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A68CE346-C73A-A0B1-EB23-9B5043E70EF1}"/>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EB97C066-64B2-B406-4E4D-52EB80667204}"/>
              </a:ext>
            </a:extLst>
          </p:cNvPr>
          <p:cNvSpPr txBox="1"/>
          <p:nvPr/>
        </p:nvSpPr>
        <p:spPr>
          <a:xfrm>
            <a:off x="913795" y="158240"/>
            <a:ext cx="5978072" cy="970450"/>
          </a:xfrm>
          <a:prstGeom prst="rect">
            <a:avLst/>
          </a:prstGeom>
        </p:spPr>
        <p:txBody>
          <a:bodyPr vert="horz" lIns="91440" tIns="45720" rIns="91440" bIns="45720" rtlCol="0" anchor="ctr">
            <a:normAutofit/>
          </a:bodyPr>
          <a:lstStyle/>
          <a:p>
            <a:pPr algn="ctr">
              <a:spcBef>
                <a:spcPct val="0"/>
              </a:spcBef>
              <a:spcAft>
                <a:spcPts val="600"/>
              </a:spcAft>
            </a:pPr>
            <a:r>
              <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Natale: </a:t>
            </a:r>
            <a:r>
              <a:rPr lang="en-US" sz="4000" b="1" i="1" cap="none" spc="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istruzioni</a:t>
            </a:r>
            <a:r>
              <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 per </a:t>
            </a:r>
            <a:r>
              <a:rPr lang="en-US" sz="4000" b="1" i="1" cap="none" spc="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l’uso</a:t>
            </a:r>
            <a:endPar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endParaRPr>
          </a:p>
        </p:txBody>
      </p:sp>
      <p:graphicFrame>
        <p:nvGraphicFramePr>
          <p:cNvPr id="13" name="Segnaposto contenuto 2">
            <a:extLst>
              <a:ext uri="{FF2B5EF4-FFF2-40B4-BE49-F238E27FC236}">
                <a16:creationId xmlns:a16="http://schemas.microsoft.com/office/drawing/2014/main" id="{0DF4FAED-A461-530C-9AF8-7447C537AAFD}"/>
              </a:ext>
            </a:extLst>
          </p:cNvPr>
          <p:cNvGraphicFramePr>
            <a:graphicFrameLocks noGrp="1"/>
          </p:cNvGraphicFramePr>
          <p:nvPr>
            <p:ph idx="1"/>
            <p:extLst>
              <p:ext uri="{D42A27DB-BD31-4B8C-83A1-F6EECF244321}">
                <p14:modId xmlns:p14="http://schemas.microsoft.com/office/powerpoint/2010/main" val="4008167269"/>
              </p:ext>
            </p:extLst>
          </p:nvPr>
        </p:nvGraphicFramePr>
        <p:xfrm>
          <a:off x="213360" y="963561"/>
          <a:ext cx="7339585" cy="473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7DA43854-EA2D-47A8-A881-E61A317A2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6" name="Immagine 5" descr="Immagine che contiene albero di Natale, Vigilia di Natale, decorazione natalizia, vestiti&#10;&#10;Descrizione generata automaticamente">
            <a:extLst>
              <a:ext uri="{FF2B5EF4-FFF2-40B4-BE49-F238E27FC236}">
                <a16:creationId xmlns:a16="http://schemas.microsoft.com/office/drawing/2014/main" id="{04197179-1F82-B6B5-645E-3E4FCB9559B0}"/>
              </a:ext>
            </a:extLst>
          </p:cNvPr>
          <p:cNvPicPr>
            <a:picLocks noChangeAspect="1"/>
          </p:cNvPicPr>
          <p:nvPr/>
        </p:nvPicPr>
        <p:blipFill>
          <a:blip r:embed="rId9">
            <a:extLst>
              <a:ext uri="{28A0092B-C50C-407E-A947-70E740481C1C}">
                <a14:useLocalDpi xmlns:a14="http://schemas.microsoft.com/office/drawing/2010/main" val="0"/>
              </a:ext>
            </a:extLst>
          </a:blip>
          <a:srcRect l="30895" r="18410" b="-1"/>
          <a:stretch>
            <a:fillRect/>
          </a:stretch>
        </p:blipFill>
        <p:spPr>
          <a:xfrm>
            <a:off x="7552945" y="643465"/>
            <a:ext cx="3995592" cy="5103372"/>
          </a:xfrm>
          <a:prstGeom prst="rect">
            <a:avLst/>
          </a:prstGeom>
        </p:spPr>
      </p:pic>
    </p:spTree>
    <p:extLst>
      <p:ext uri="{BB962C8B-B14F-4D97-AF65-F5344CB8AC3E}">
        <p14:creationId xmlns:p14="http://schemas.microsoft.com/office/powerpoint/2010/main" val="4033154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7DCF-7BB5-B318-CCD5-F94D1D6AA856}"/>
            </a:ext>
          </a:extLst>
        </p:cNvPr>
        <p:cNvGrpSpPr/>
        <p:nvPr/>
      </p:nvGrpSpPr>
      <p:grpSpPr>
        <a:xfrm>
          <a:off x="0" y="0"/>
          <a:ext cx="0" cy="0"/>
          <a:chOff x="0" y="0"/>
          <a:chExt cx="0" cy="0"/>
        </a:xfrm>
      </p:grpSpPr>
      <p:pic>
        <p:nvPicPr>
          <p:cNvPr id="6" name="Immagine 5" descr="Immagine che contiene albero di Natale, interno, persona, vestiti&#10;&#10;Descrizione generata automaticamente">
            <a:extLst>
              <a:ext uri="{FF2B5EF4-FFF2-40B4-BE49-F238E27FC236}">
                <a16:creationId xmlns:a16="http://schemas.microsoft.com/office/drawing/2014/main" id="{DB713516-ABE6-7B52-E21A-4FB957204490}"/>
              </a:ext>
            </a:extLst>
          </p:cNvPr>
          <p:cNvPicPr>
            <a:picLocks noChangeAspect="1"/>
          </p:cNvPicPr>
          <p:nvPr/>
        </p:nvPicPr>
        <p:blipFill>
          <a:blip r:embed="rId2">
            <a:extLst>
              <a:ext uri="{28A0092B-C50C-407E-A947-70E740481C1C}">
                <a14:useLocalDpi xmlns:a14="http://schemas.microsoft.com/office/drawing/2010/main" val="0"/>
              </a:ext>
            </a:extLst>
          </a:blip>
          <a:srcRect l="5199" r="35267"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10" name="Segnaposto contenuto 2">
            <a:extLst>
              <a:ext uri="{FF2B5EF4-FFF2-40B4-BE49-F238E27FC236}">
                <a16:creationId xmlns:a16="http://schemas.microsoft.com/office/drawing/2014/main" id="{6A03216E-3B84-F0DF-FC03-390D0A93B2CF}"/>
              </a:ext>
            </a:extLst>
          </p:cNvPr>
          <p:cNvGraphicFramePr>
            <a:graphicFrameLocks noGrp="1"/>
          </p:cNvGraphicFramePr>
          <p:nvPr>
            <p:ph idx="1"/>
            <p:extLst>
              <p:ext uri="{D42A27DB-BD31-4B8C-83A1-F6EECF244321}">
                <p14:modId xmlns:p14="http://schemas.microsoft.com/office/powerpoint/2010/main" val="826029580"/>
              </p:ext>
            </p:extLst>
          </p:nvPr>
        </p:nvGraphicFramePr>
        <p:xfrm>
          <a:off x="6096000" y="618220"/>
          <a:ext cx="5781673" cy="632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a:extLst>
              <a:ext uri="{FF2B5EF4-FFF2-40B4-BE49-F238E27FC236}">
                <a16:creationId xmlns:a16="http://schemas.microsoft.com/office/drawing/2014/main" id="{9B514F78-BF20-BCF9-03A5-597C67BF3050}"/>
              </a:ext>
            </a:extLst>
          </p:cNvPr>
          <p:cNvSpPr txBox="1"/>
          <p:nvPr/>
        </p:nvSpPr>
        <p:spPr>
          <a:xfrm>
            <a:off x="5489448" y="433554"/>
            <a:ext cx="6096000" cy="369332"/>
          </a:xfrm>
          <a:prstGeom prst="rect">
            <a:avLst/>
          </a:prstGeom>
          <a:noFill/>
        </p:spPr>
        <p:txBody>
          <a:bodyPr wrap="square">
            <a:spAutoFit/>
          </a:bodyPr>
          <a:lstStyle/>
          <a:p>
            <a:pPr algn="ctr"/>
            <a:r>
              <a:rPr lang="it-IT" sz="1800" b="1" i="1" cap="none" spc="0" dirty="0">
                <a:ln w="6600">
                  <a:solidFill>
                    <a:schemeClr val="accent2"/>
                  </a:solidFill>
                  <a:prstDash val="solid"/>
                </a:ln>
                <a:solidFill>
                  <a:schemeClr val="tx1">
                    <a:lumMod val="95000"/>
                  </a:schemeClr>
                </a:solidFill>
                <a:latin typeface="Arial" panose="020B0604020202020204" pitchFamily="34" charset="0"/>
                <a:cs typeface="Arial" panose="020B0604020202020204" pitchFamily="34" charset="0"/>
              </a:rPr>
              <a:t>Natale</a:t>
            </a:r>
            <a:r>
              <a:rPr lang="it-IT" sz="1800" b="1" i="1" cap="none" spc="0" dirty="0">
                <a:ln w="6600">
                  <a:solidFill>
                    <a:schemeClr val="accent2"/>
                  </a:solidFill>
                  <a:prstDash val="solid"/>
                </a:ln>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spTree>
    <p:extLst>
      <p:ext uri="{BB962C8B-B14F-4D97-AF65-F5344CB8AC3E}">
        <p14:creationId xmlns:p14="http://schemas.microsoft.com/office/powerpoint/2010/main" val="37950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AE5BCDB1-71DA-75E6-7832-5FAF0BFDFFF1}"/>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2290E446-E1AC-5C60-90F8-FFBCEBFFB766}"/>
              </a:ext>
            </a:extLst>
          </p:cNvPr>
          <p:cNvSpPr txBox="1"/>
          <p:nvPr/>
        </p:nvSpPr>
        <p:spPr>
          <a:xfrm>
            <a:off x="1257924" y="-117988"/>
            <a:ext cx="5978072" cy="1030775"/>
          </a:xfrm>
          <a:prstGeom prst="rect">
            <a:avLst/>
          </a:prstGeom>
        </p:spPr>
        <p:txBody>
          <a:bodyPr vert="horz" lIns="91440" tIns="45720" rIns="91440" bIns="45720" rtlCol="0" anchor="ctr">
            <a:normAutofit/>
          </a:bodyPr>
          <a:lstStyle/>
          <a:p>
            <a:pPr algn="ctr">
              <a:spcBef>
                <a:spcPct val="0"/>
              </a:spcBef>
              <a:spcAft>
                <a:spcPts val="600"/>
              </a:spcAft>
            </a:pPr>
            <a:r>
              <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Natale: </a:t>
            </a:r>
            <a:r>
              <a:rPr lang="en-US" sz="4000" b="1" i="1" cap="none" spc="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istruzioni</a:t>
            </a:r>
            <a:r>
              <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 per </a:t>
            </a:r>
            <a:r>
              <a:rPr lang="en-US" sz="4000" b="1" i="1" cap="none" spc="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l’uso</a:t>
            </a:r>
            <a:endParaRPr lang="en-US" sz="4000" b="1" i="1" cap="none" spc="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endParaRPr>
          </a:p>
        </p:txBody>
      </p:sp>
      <p:graphicFrame>
        <p:nvGraphicFramePr>
          <p:cNvPr id="17" name="Segnaposto contenuto 2">
            <a:extLst>
              <a:ext uri="{FF2B5EF4-FFF2-40B4-BE49-F238E27FC236}">
                <a16:creationId xmlns:a16="http://schemas.microsoft.com/office/drawing/2014/main" id="{86C674EC-F7F9-D3FB-EC84-E718AC3F1954}"/>
              </a:ext>
            </a:extLst>
          </p:cNvPr>
          <p:cNvGraphicFramePr>
            <a:graphicFrameLocks noGrp="1"/>
          </p:cNvGraphicFramePr>
          <p:nvPr>
            <p:ph idx="1"/>
            <p:extLst>
              <p:ext uri="{D42A27DB-BD31-4B8C-83A1-F6EECF244321}">
                <p14:modId xmlns:p14="http://schemas.microsoft.com/office/powerpoint/2010/main" val="244957256"/>
              </p:ext>
            </p:extLst>
          </p:nvPr>
        </p:nvGraphicFramePr>
        <p:xfrm>
          <a:off x="78658" y="629264"/>
          <a:ext cx="7541693" cy="6228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descr="Immagine che contiene natale, vestiti, albero di Natale, persona&#10;&#10;Descrizione generata automaticamente">
            <a:extLst>
              <a:ext uri="{FF2B5EF4-FFF2-40B4-BE49-F238E27FC236}">
                <a16:creationId xmlns:a16="http://schemas.microsoft.com/office/drawing/2014/main" id="{ADA80299-9E96-0F8A-31F6-9F46FC3B57BD}"/>
              </a:ext>
            </a:extLst>
          </p:cNvPr>
          <p:cNvPicPr>
            <a:picLocks noChangeAspect="1"/>
          </p:cNvPicPr>
          <p:nvPr/>
        </p:nvPicPr>
        <p:blipFill>
          <a:blip r:embed="rId8">
            <a:extLst>
              <a:ext uri="{28A0092B-C50C-407E-A947-70E740481C1C}">
                <a14:useLocalDpi xmlns:a14="http://schemas.microsoft.com/office/drawing/2010/main" val="0"/>
              </a:ext>
            </a:extLst>
          </a:blip>
          <a:srcRect l="22629" r="32873" b="-1"/>
          <a:stretch>
            <a:fillRect/>
          </a:stretch>
        </p:blipFill>
        <p:spPr>
          <a:xfrm>
            <a:off x="7620351" y="10"/>
            <a:ext cx="4571649" cy="6857990"/>
          </a:xfrm>
          <a:prstGeom prst="rect">
            <a:avLst/>
          </a:prstGeom>
        </p:spPr>
      </p:pic>
      <p:pic>
        <p:nvPicPr>
          <p:cNvPr id="12" name="Picture 11">
            <a:extLst>
              <a:ext uri="{FF2B5EF4-FFF2-40B4-BE49-F238E27FC236}">
                <a16:creationId xmlns:a16="http://schemas.microsoft.com/office/drawing/2014/main" id="{C5418205-ADF0-47E3-8B0C-9A6BC610B2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9">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59079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D9B291C0-E81C-4C63-8BA8-65C84A42ACC3}"/>
            </a:ext>
          </a:extLst>
        </p:cNvPr>
        <p:cNvGrpSpPr/>
        <p:nvPr/>
      </p:nvGrpSpPr>
      <p:grpSpPr>
        <a:xfrm>
          <a:off x="0" y="0"/>
          <a:ext cx="0" cy="0"/>
          <a:chOff x="0" y="0"/>
          <a:chExt cx="0" cy="0"/>
        </a:xfrm>
      </p:grpSpPr>
      <p:graphicFrame>
        <p:nvGraphicFramePr>
          <p:cNvPr id="24" name="Segnaposto contenuto 2">
            <a:extLst>
              <a:ext uri="{FF2B5EF4-FFF2-40B4-BE49-F238E27FC236}">
                <a16:creationId xmlns:a16="http://schemas.microsoft.com/office/drawing/2014/main" id="{0876FD21-9A19-E4F0-D13E-8A23ABC8D66A}"/>
              </a:ext>
            </a:extLst>
          </p:cNvPr>
          <p:cNvGraphicFramePr>
            <a:graphicFrameLocks noGrp="1"/>
          </p:cNvGraphicFramePr>
          <p:nvPr>
            <p:ph idx="1"/>
            <p:extLst>
              <p:ext uri="{D42A27DB-BD31-4B8C-83A1-F6EECF244321}">
                <p14:modId xmlns:p14="http://schemas.microsoft.com/office/powerpoint/2010/main" val="1451763786"/>
              </p:ext>
            </p:extLst>
          </p:nvPr>
        </p:nvGraphicFramePr>
        <p:xfrm>
          <a:off x="200006" y="460733"/>
          <a:ext cx="6525953" cy="6143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04A4C314-8028-A3F2-6C32-B0456AC888EA}"/>
              </a:ext>
            </a:extLst>
          </p:cNvPr>
          <p:cNvSpPr txBox="1"/>
          <p:nvPr/>
        </p:nvSpPr>
        <p:spPr>
          <a:xfrm>
            <a:off x="6835821" y="4596580"/>
            <a:ext cx="5148164" cy="1800686"/>
          </a:xfrm>
          <a:prstGeom prst="rect">
            <a:avLst/>
          </a:prstGeom>
          <a:noFill/>
        </p:spPr>
        <p:txBody>
          <a:bodyPr wrap="square">
            <a:spAutoFit/>
          </a:bodyPr>
          <a:lstStyle/>
          <a:p>
            <a:pPr marL="371475" algn="just">
              <a:lnSpc>
                <a:spcPct val="107000"/>
              </a:lnSpc>
              <a:spcAft>
                <a:spcPts val="800"/>
              </a:spcAft>
            </a:pPr>
            <a:r>
              <a:rPr lang="it-IT" sz="1400" b="1" i="1" kern="0" cap="all"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Ciascuno di questi punti rappresenta un passo verso una prospettiva più positiva e consapevole durante il periodo natalizio.</a:t>
            </a:r>
          </a:p>
          <a:p>
            <a:pPr marL="371475" algn="just">
              <a:lnSpc>
                <a:spcPct val="107000"/>
              </a:lnSpc>
              <a:spcAft>
                <a:spcPts val="800"/>
              </a:spcAft>
            </a:pPr>
            <a:r>
              <a:rPr lang="it-IT" sz="1400" b="1" i="1" kern="0" cap="all"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Inizia con piccoli passi, concedendoti momenti di riflessione, concentrandoti su ciò che è davvero importante per te.</a:t>
            </a:r>
            <a:br>
              <a:rPr lang="it-IT" sz="1400" b="1" i="1" kern="0" cap="all"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endParaRPr lang="it-IT" sz="1400" b="1"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55A1A6F3-6766-EE42-1A5C-E97E44D02B73}"/>
              </a:ext>
            </a:extLst>
          </p:cNvPr>
          <p:cNvSpPr txBox="1"/>
          <p:nvPr/>
        </p:nvSpPr>
        <p:spPr>
          <a:xfrm>
            <a:off x="-123743" y="91403"/>
            <a:ext cx="6096000" cy="369332"/>
          </a:xfrm>
          <a:prstGeom prst="rect">
            <a:avLst/>
          </a:prstGeom>
          <a:noFill/>
        </p:spPr>
        <p:txBody>
          <a:bodyPr wrap="square">
            <a:spAutoFit/>
          </a:bodyPr>
          <a:lstStyle/>
          <a:p>
            <a:pPr algn="ctr"/>
            <a:r>
              <a:rPr lang="it-IT" sz="1800" b="1" i="1" cap="none" spc="0" dirty="0">
                <a:ln w="6600">
                  <a:solidFill>
                    <a:schemeClr val="accent2"/>
                  </a:solidFill>
                  <a:prstDash val="solid"/>
                </a:ln>
                <a:solidFill>
                  <a:schemeClr val="tx1">
                    <a:lumMod val="95000"/>
                  </a:schemeClr>
                </a:solidFill>
                <a:latin typeface="Arial" panose="020B0604020202020204" pitchFamily="34" charset="0"/>
                <a:cs typeface="Arial" panose="020B0604020202020204" pitchFamily="34" charset="0"/>
              </a:rPr>
              <a:t>Natale</a:t>
            </a:r>
            <a:r>
              <a:rPr lang="it-IT" sz="1800" b="1" i="1" cap="none" spc="0" dirty="0">
                <a:ln w="6600">
                  <a:solidFill>
                    <a:schemeClr val="accent2"/>
                  </a:solidFill>
                  <a:prstDash val="solid"/>
                </a:ln>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pic>
        <p:nvPicPr>
          <p:cNvPr id="12" name="Immagine 11" descr="Immagine che contiene testo, Carattere, schermata, numero&#10;&#10;Descrizione generata automaticamente">
            <a:extLst>
              <a:ext uri="{FF2B5EF4-FFF2-40B4-BE49-F238E27FC236}">
                <a16:creationId xmlns:a16="http://schemas.microsoft.com/office/drawing/2014/main" id="{0DB6B7EA-84D1-0686-152A-463E60D7B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1456" y="224827"/>
            <a:ext cx="3077625" cy="3612249"/>
          </a:xfrm>
          <a:prstGeom prst="rect">
            <a:avLst/>
          </a:prstGeom>
          <a:ln>
            <a:noFill/>
          </a:ln>
          <a:effectLst>
            <a:outerShdw blurRad="292100" dist="139700" dir="2700000" algn="tl" rotWithShape="0">
              <a:srgbClr val="333333">
                <a:alpha val="65000"/>
              </a:srgbClr>
            </a:outerShdw>
          </a:effectLst>
        </p:spPr>
      </p:pic>
      <p:pic>
        <p:nvPicPr>
          <p:cNvPr id="13" name="Immagine 12" descr="Immagine che contiene Viso umano, persona, vestiti, muro&#10;&#10;Descrizione generata automaticamente">
            <a:extLst>
              <a:ext uri="{FF2B5EF4-FFF2-40B4-BE49-F238E27FC236}">
                <a16:creationId xmlns:a16="http://schemas.microsoft.com/office/drawing/2014/main" id="{70D9451E-E78A-9FDC-B926-4989B03FBDCD}"/>
              </a:ext>
            </a:extLst>
          </p:cNvPr>
          <p:cNvPicPr>
            <a:picLocks noChangeAspect="1"/>
          </p:cNvPicPr>
          <p:nvPr/>
        </p:nvPicPr>
        <p:blipFill>
          <a:blip r:embed="rId8">
            <a:extLst>
              <a:ext uri="{28A0092B-C50C-407E-A947-70E740481C1C}">
                <a14:useLocalDpi xmlns:a14="http://schemas.microsoft.com/office/drawing/2010/main" val="0"/>
              </a:ext>
            </a:extLst>
          </a:blip>
          <a:srcRect l="24250" r="23251" b="1"/>
          <a:stretch/>
        </p:blipFill>
        <p:spPr>
          <a:xfrm>
            <a:off x="6936144" y="460733"/>
            <a:ext cx="1570219" cy="1570219"/>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4" name="Segnaposto contenuto 8" descr="Immagine che contiene natale, albero di Natale, persona, interno&#10;&#10;Descrizione generata automaticamente">
            <a:extLst>
              <a:ext uri="{FF2B5EF4-FFF2-40B4-BE49-F238E27FC236}">
                <a16:creationId xmlns:a16="http://schemas.microsoft.com/office/drawing/2014/main" id="{47DBBF19-A930-81C6-2201-F217A616D0DE}"/>
              </a:ext>
            </a:extLst>
          </p:cNvPr>
          <p:cNvPicPr>
            <a:picLocks noChangeAspect="1"/>
          </p:cNvPicPr>
          <p:nvPr/>
        </p:nvPicPr>
        <p:blipFill>
          <a:blip r:embed="rId9">
            <a:extLst>
              <a:ext uri="{28A0092B-C50C-407E-A947-70E740481C1C}">
                <a14:useLocalDpi xmlns:a14="http://schemas.microsoft.com/office/drawing/2010/main" val="0"/>
              </a:ext>
            </a:extLst>
          </a:blip>
          <a:srcRect l="2290" r="34040" b="1"/>
          <a:stretch/>
        </p:blipFill>
        <p:spPr>
          <a:xfrm>
            <a:off x="7068244" y="2491887"/>
            <a:ext cx="1333027" cy="1570220"/>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spTree>
    <p:extLst>
      <p:ext uri="{BB962C8B-B14F-4D97-AF65-F5344CB8AC3E}">
        <p14:creationId xmlns:p14="http://schemas.microsoft.com/office/powerpoint/2010/main" val="357209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0F330EE1-425F-74D6-EA35-EC1C92A5DC16}"/>
              </a:ext>
            </a:extLst>
          </p:cNvPr>
          <p:cNvSpPr txBox="1"/>
          <p:nvPr/>
        </p:nvSpPr>
        <p:spPr>
          <a:xfrm>
            <a:off x="5279472" y="609600"/>
            <a:ext cx="5844759" cy="970450"/>
          </a:xfrm>
          <a:prstGeom prst="rect">
            <a:avLst/>
          </a:prstGeom>
        </p:spPr>
        <p:txBody>
          <a:bodyPr vert="horz" lIns="91440" tIns="45720" rIns="91440" bIns="45720" rtlCol="0" anchor="ctr">
            <a:normAutofit/>
          </a:bodyPr>
          <a:lstStyle/>
          <a:p>
            <a:pPr algn="ctr">
              <a:spcBef>
                <a:spcPct val="0"/>
              </a:spcBef>
              <a:spcAft>
                <a:spcPts val="600"/>
              </a:spcAft>
            </a:pPr>
            <a:r>
              <a:rPr lang="en-US" sz="4000" b="1" i="1" cap="none" spc="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Natale: istruzioni per l’uso</a:t>
            </a:r>
          </a:p>
        </p:txBody>
      </p:sp>
      <p:pic>
        <p:nvPicPr>
          <p:cNvPr id="12" name="Picture 11">
            <a:extLst>
              <a:ext uri="{FF2B5EF4-FFF2-40B4-BE49-F238E27FC236}">
                <a16:creationId xmlns:a16="http://schemas.microsoft.com/office/drawing/2014/main" id="{DA71BAAB-D07C-43AF-BFDF-06E0952BE4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4" name="Immagine 3" descr="Immagine che contiene natale, albero di Natale, decorato, cartello&#10;&#10;Descrizione generata automaticamente">
            <a:extLst>
              <a:ext uri="{FF2B5EF4-FFF2-40B4-BE49-F238E27FC236}">
                <a16:creationId xmlns:a16="http://schemas.microsoft.com/office/drawing/2014/main" id="{C114314D-B645-0D91-F938-58B91D621466}"/>
              </a:ext>
            </a:extLst>
          </p:cNvPr>
          <p:cNvPicPr>
            <a:picLocks noChangeAspect="1"/>
          </p:cNvPicPr>
          <p:nvPr/>
        </p:nvPicPr>
        <p:blipFill>
          <a:blip r:embed="rId4">
            <a:extLst>
              <a:ext uri="{28A0092B-C50C-407E-A947-70E740481C1C}">
                <a14:useLocalDpi xmlns:a14="http://schemas.microsoft.com/office/drawing/2010/main" val="0"/>
              </a:ext>
            </a:extLst>
          </a:blip>
          <a:srcRect r="2" b="7991"/>
          <a:stretch/>
        </p:blipFill>
        <p:spPr>
          <a:xfrm>
            <a:off x="632815" y="893044"/>
            <a:ext cx="4003193" cy="4604213"/>
          </a:xfrm>
          <a:prstGeom prst="rect">
            <a:avLst/>
          </a:prstGeom>
        </p:spPr>
      </p:pic>
      <p:sp>
        <p:nvSpPr>
          <p:cNvPr id="3" name="Segnaposto contenuto 2">
            <a:extLst>
              <a:ext uri="{FF2B5EF4-FFF2-40B4-BE49-F238E27FC236}">
                <a16:creationId xmlns:a16="http://schemas.microsoft.com/office/drawing/2014/main" id="{E32E6D7E-6B09-17AC-02EC-2C6D12DDA5CC}"/>
              </a:ext>
            </a:extLst>
          </p:cNvPr>
          <p:cNvSpPr>
            <a:spLocks noGrp="1"/>
          </p:cNvSpPr>
          <p:nvPr>
            <p:ph idx="1"/>
          </p:nvPr>
        </p:nvSpPr>
        <p:spPr>
          <a:xfrm>
            <a:off x="5279472" y="1828801"/>
            <a:ext cx="5844759" cy="3866048"/>
          </a:xfrm>
        </p:spPr>
        <p:txBody>
          <a:bodyPr vert="horz" lIns="91440" tIns="45720" rIns="91440" bIns="45720" rtlCol="0" anchor="ctr">
            <a:normAutofit/>
          </a:bodyPr>
          <a:lstStyle/>
          <a:p>
            <a:pPr>
              <a:lnSpc>
                <a:spcPct val="90000"/>
              </a:lnSpc>
            </a:pPr>
            <a:r>
              <a:rPr lang="en-US" sz="1700" b="1" i="0" dirty="0"/>
              <a:t>Per </a:t>
            </a:r>
            <a:r>
              <a:rPr lang="en-US" sz="1700" b="1" i="0" dirty="0" err="1"/>
              <a:t>festeggiare</a:t>
            </a:r>
            <a:r>
              <a:rPr lang="en-US" sz="1700" b="1" i="0" dirty="0"/>
              <a:t> il Natale, vi </a:t>
            </a:r>
            <a:r>
              <a:rPr lang="en-US" sz="1700" b="1" i="0" dirty="0" err="1"/>
              <a:t>proponiamo</a:t>
            </a:r>
            <a:r>
              <a:rPr lang="en-US" sz="1700" b="1" i="0" dirty="0"/>
              <a:t> </a:t>
            </a:r>
            <a:r>
              <a:rPr lang="en-US" sz="1700" b="1" i="0" dirty="0" err="1"/>
              <a:t>una</a:t>
            </a:r>
            <a:r>
              <a:rPr lang="en-US" sz="1700" b="1" i="0" dirty="0"/>
              <a:t> </a:t>
            </a:r>
            <a:r>
              <a:rPr lang="en-US" sz="1700" b="1" i="0" dirty="0" err="1"/>
              <a:t>indagine</a:t>
            </a:r>
            <a:r>
              <a:rPr lang="en-US" sz="1700" b="1" i="0" dirty="0"/>
              <a:t> a </a:t>
            </a:r>
            <a:r>
              <a:rPr lang="en-US" sz="1700" b="1" i="0" dirty="0" err="1"/>
              <a:t>tema</a:t>
            </a:r>
            <a:r>
              <a:rPr lang="en-US" sz="1700" b="1" i="0" dirty="0"/>
              <a:t> </a:t>
            </a:r>
            <a:r>
              <a:rPr lang="en-US" sz="1700" b="1" i="0" dirty="0" err="1"/>
              <a:t>che</a:t>
            </a:r>
            <a:r>
              <a:rPr lang="en-US" sz="1700" b="1" i="0" dirty="0"/>
              <a:t> </a:t>
            </a:r>
            <a:r>
              <a:rPr lang="en-US" sz="1700" b="1" i="0" dirty="0" err="1"/>
              <a:t>prende</a:t>
            </a:r>
            <a:r>
              <a:rPr lang="en-US" sz="1700" b="1" i="0" dirty="0"/>
              <a:t> come </a:t>
            </a:r>
            <a:r>
              <a:rPr lang="en-US" sz="1700" b="1" i="0" dirty="0" err="1"/>
              <a:t>soggetto</a:t>
            </a:r>
            <a:r>
              <a:rPr lang="en-US" sz="1700" b="1" i="0" dirty="0"/>
              <a:t> uno </a:t>
            </a:r>
            <a:r>
              <a:rPr lang="en-US" sz="1700" b="1" i="0" dirty="0" err="1"/>
              <a:t>dei</a:t>
            </a:r>
            <a:r>
              <a:rPr lang="en-US" sz="1700" b="1" i="0" dirty="0"/>
              <a:t> </a:t>
            </a:r>
            <a:r>
              <a:rPr lang="en-US" sz="1700" b="1" i="0" dirty="0" err="1"/>
              <a:t>simboli</a:t>
            </a:r>
            <a:r>
              <a:rPr lang="en-US" sz="1700" b="1" i="0" dirty="0"/>
              <a:t> </a:t>
            </a:r>
            <a:r>
              <a:rPr lang="en-US" sz="1700" b="1" i="0" dirty="0" err="1"/>
              <a:t>più</a:t>
            </a:r>
            <a:r>
              <a:rPr lang="en-US" sz="1700" b="1" i="0" dirty="0"/>
              <a:t> </a:t>
            </a:r>
            <a:r>
              <a:rPr lang="en-US" sz="1700" b="1" i="0" dirty="0" err="1"/>
              <a:t>usati</a:t>
            </a:r>
            <a:r>
              <a:rPr lang="en-US" sz="1700" b="1" i="0" dirty="0"/>
              <a:t> a Natale: le </a:t>
            </a:r>
            <a:r>
              <a:rPr lang="en-US" sz="1700" b="1" i="0" dirty="0" err="1"/>
              <a:t>decorazioni</a:t>
            </a:r>
            <a:r>
              <a:rPr lang="en-US" sz="1700" b="1" i="0" dirty="0"/>
              <a:t> </a:t>
            </a:r>
            <a:r>
              <a:rPr lang="en-US" sz="1700" b="1" i="0" dirty="0" err="1"/>
              <a:t>dell’albero</a:t>
            </a:r>
            <a:r>
              <a:rPr lang="en-US" sz="1700" b="1" i="0" dirty="0"/>
              <a:t>! </a:t>
            </a:r>
          </a:p>
          <a:p>
            <a:pPr>
              <a:lnSpc>
                <a:spcPct val="90000"/>
              </a:lnSpc>
            </a:pPr>
            <a:r>
              <a:rPr lang="en-US" sz="1700" b="1" i="0" dirty="0"/>
              <a:t>Basta </a:t>
            </a:r>
            <a:r>
              <a:rPr lang="en-US" sz="1700" b="1" i="0" dirty="0" err="1"/>
              <a:t>scegliere</a:t>
            </a:r>
            <a:r>
              <a:rPr lang="en-US" sz="1700" b="1" i="0" dirty="0"/>
              <a:t> </a:t>
            </a:r>
            <a:r>
              <a:rPr lang="en-US" sz="1700" b="1" i="0" dirty="0" err="1"/>
              <a:t>una</a:t>
            </a:r>
            <a:r>
              <a:rPr lang="en-US" sz="1700" b="1" i="0" dirty="0"/>
              <a:t> delle </a:t>
            </a:r>
            <a:r>
              <a:rPr lang="en-US" sz="1700" b="1" i="0" dirty="0" err="1"/>
              <a:t>palline</a:t>
            </a:r>
            <a:r>
              <a:rPr lang="en-US" sz="1700" b="1" i="0" dirty="0"/>
              <a:t> </a:t>
            </a:r>
            <a:r>
              <a:rPr lang="en-US" sz="1700" b="1" i="0" dirty="0" err="1"/>
              <a:t>che</a:t>
            </a:r>
            <a:r>
              <a:rPr lang="en-US" sz="1700" b="1" i="0" dirty="0"/>
              <a:t> </a:t>
            </a:r>
            <a:r>
              <a:rPr lang="en-US" sz="1700" b="1" i="0" dirty="0" err="1"/>
              <a:t>seguono</a:t>
            </a:r>
            <a:r>
              <a:rPr lang="en-US" sz="1700" b="1" i="0" dirty="0"/>
              <a:t> per </a:t>
            </a:r>
            <a:r>
              <a:rPr lang="en-US" sz="1700" b="1" i="0" dirty="0" err="1"/>
              <a:t>scoprire</a:t>
            </a:r>
            <a:r>
              <a:rPr lang="en-US" sz="1700" b="1" i="0" dirty="0"/>
              <a:t> con </a:t>
            </a:r>
            <a:r>
              <a:rPr lang="en-US" sz="1700" b="1" i="0" dirty="0" err="1"/>
              <a:t>che</a:t>
            </a:r>
            <a:r>
              <a:rPr lang="en-US" sz="1700" b="1" i="0" dirty="0"/>
              <a:t> spirito </a:t>
            </a:r>
            <a:r>
              <a:rPr lang="en-US" sz="1700" b="1" i="0" dirty="0" err="1"/>
              <a:t>vivrai</a:t>
            </a:r>
            <a:r>
              <a:rPr lang="en-US" sz="1700" b="1" i="0" dirty="0"/>
              <a:t> il Natale </a:t>
            </a:r>
            <a:r>
              <a:rPr lang="en-US" sz="1700" b="1" i="0" dirty="0" err="1"/>
              <a:t>perché</a:t>
            </a:r>
            <a:r>
              <a:rPr lang="en-US" sz="1700" b="1" i="0" dirty="0"/>
              <a:t>… </a:t>
            </a:r>
            <a:r>
              <a:rPr lang="en-US" sz="1700" b="1" i="0" dirty="0" err="1"/>
              <a:t>ammettiamolo</a:t>
            </a:r>
            <a:r>
              <a:rPr lang="en-US" sz="1700" b="1" i="0" dirty="0"/>
              <a:t>, non tutti </a:t>
            </a:r>
            <a:r>
              <a:rPr lang="en-US" sz="1700" b="1" i="0" dirty="0" err="1"/>
              <a:t>affrontano</a:t>
            </a:r>
            <a:r>
              <a:rPr lang="en-US" sz="1700" b="1" i="0" dirty="0"/>
              <a:t> con </a:t>
            </a:r>
            <a:r>
              <a:rPr lang="en-US" sz="1700" b="1" i="0" dirty="0" err="1"/>
              <a:t>gioia</a:t>
            </a:r>
            <a:r>
              <a:rPr lang="en-US" sz="1700" b="1" i="0" dirty="0"/>
              <a:t> </a:t>
            </a:r>
            <a:r>
              <a:rPr lang="en-US" sz="1700" b="1" i="0" dirty="0" err="1"/>
              <a:t>questa</a:t>
            </a:r>
            <a:r>
              <a:rPr lang="en-US" sz="1700" b="1" i="0" dirty="0"/>
              <a:t> festa.</a:t>
            </a:r>
          </a:p>
          <a:p>
            <a:pPr>
              <a:lnSpc>
                <a:spcPct val="90000"/>
              </a:lnSpc>
            </a:pPr>
            <a:r>
              <a:rPr lang="en-US" sz="1700" b="1" i="0" dirty="0"/>
              <a:t>Questa </a:t>
            </a:r>
            <a:r>
              <a:rPr lang="en-US" sz="1700" b="1" i="0" dirty="0" err="1"/>
              <a:t>indagine</a:t>
            </a:r>
            <a:r>
              <a:rPr lang="en-US" sz="1700" b="1" i="0" dirty="0"/>
              <a:t>  </a:t>
            </a:r>
            <a:r>
              <a:rPr lang="en-US" sz="1700" b="1" i="0" dirty="0" err="1"/>
              <a:t>sfrutta</a:t>
            </a:r>
            <a:r>
              <a:rPr lang="en-US" sz="1700" b="1" i="0" dirty="0"/>
              <a:t> il </a:t>
            </a:r>
            <a:r>
              <a:rPr lang="en-US" sz="1700" b="1" i="0" dirty="0" err="1"/>
              <a:t>simbolismo</a:t>
            </a:r>
            <a:r>
              <a:rPr lang="en-US" sz="1700" b="1" i="0" dirty="0"/>
              <a:t> e disparate </a:t>
            </a:r>
            <a:r>
              <a:rPr lang="en-US" sz="1700" b="1" i="0" dirty="0" err="1"/>
              <a:t>teorie</a:t>
            </a:r>
            <a:r>
              <a:rPr lang="en-US" sz="1700" b="1" i="0" dirty="0"/>
              <a:t>, </a:t>
            </a:r>
            <a:r>
              <a:rPr lang="en-US" sz="1700" b="1" i="0" dirty="0" err="1"/>
              <a:t>tuttavia</a:t>
            </a:r>
            <a:r>
              <a:rPr lang="en-US" sz="1700" b="1" i="0" dirty="0"/>
              <a:t> è bene </a:t>
            </a:r>
            <a:r>
              <a:rPr lang="en-US" sz="1700" b="1" i="0" dirty="0" err="1"/>
              <a:t>chiarire</a:t>
            </a:r>
            <a:r>
              <a:rPr lang="en-US" sz="1700" b="1" i="0" dirty="0"/>
              <a:t> </a:t>
            </a:r>
            <a:r>
              <a:rPr lang="en-US" sz="1700" b="1" i="0" dirty="0" err="1"/>
              <a:t>che</a:t>
            </a:r>
            <a:r>
              <a:rPr lang="en-US" sz="1700" b="1" i="0" dirty="0"/>
              <a:t> </a:t>
            </a:r>
            <a:r>
              <a:rPr lang="en-US" sz="1700" b="1" i="0" dirty="0" err="1"/>
              <a:t>hanno</a:t>
            </a:r>
            <a:r>
              <a:rPr lang="en-US" sz="1700" b="1" i="0" dirty="0"/>
              <a:t> solo </a:t>
            </a:r>
            <a:r>
              <a:rPr lang="en-US" sz="1700" b="1" i="0" dirty="0" err="1"/>
              <a:t>scopo</a:t>
            </a:r>
            <a:r>
              <a:rPr lang="en-US" sz="1700" b="1" i="0" dirty="0"/>
              <a:t> </a:t>
            </a:r>
            <a:r>
              <a:rPr lang="en-US" sz="1700" b="1" i="0" dirty="0" err="1"/>
              <a:t>ludico</a:t>
            </a:r>
            <a:r>
              <a:rPr lang="en-US" sz="1700" b="1" i="0" dirty="0"/>
              <a:t> e non </a:t>
            </a:r>
            <a:r>
              <a:rPr lang="en-US" sz="1700" b="1" i="0" dirty="0" err="1"/>
              <a:t>possono</a:t>
            </a:r>
            <a:r>
              <a:rPr lang="en-US" sz="1700" b="1" i="0" dirty="0"/>
              <a:t> </a:t>
            </a:r>
            <a:r>
              <a:rPr lang="en-US" sz="1700" b="1" i="0" dirty="0" err="1"/>
              <a:t>sostituirsi</a:t>
            </a:r>
            <a:r>
              <a:rPr lang="en-US" sz="1700" b="1" i="0" dirty="0"/>
              <a:t> a </a:t>
            </a:r>
            <a:r>
              <a:rPr lang="en-US" sz="1700" b="1" i="0" dirty="0" err="1"/>
              <a:t>qualsivoglia</a:t>
            </a:r>
            <a:r>
              <a:rPr lang="en-US" sz="1700" b="1" i="0" dirty="0"/>
              <a:t> </a:t>
            </a:r>
            <a:r>
              <a:rPr lang="en-US" sz="1700" b="1" i="0" dirty="0" err="1"/>
              <a:t>analisi</a:t>
            </a:r>
            <a:r>
              <a:rPr lang="en-US" sz="1700" b="1" i="0" dirty="0"/>
              <a:t> </a:t>
            </a:r>
            <a:r>
              <a:rPr lang="en-US" sz="1700" b="1" i="0" dirty="0" err="1"/>
              <a:t>psicologica</a:t>
            </a:r>
            <a:r>
              <a:rPr lang="en-US" sz="1700" b="1" i="0" dirty="0"/>
              <a:t> del </a:t>
            </a:r>
            <a:r>
              <a:rPr lang="en-US" sz="1700" b="1" i="0" dirty="0" err="1"/>
              <a:t>soggetto</a:t>
            </a:r>
            <a:r>
              <a:rPr lang="en-US" sz="1700" b="1" i="0" dirty="0"/>
              <a:t>. </a:t>
            </a:r>
          </a:p>
          <a:p>
            <a:pPr>
              <a:lnSpc>
                <a:spcPct val="90000"/>
              </a:lnSpc>
            </a:pPr>
            <a:r>
              <a:rPr lang="en-US" sz="1700" b="1" i="0" dirty="0" err="1"/>
              <a:t>Queste</a:t>
            </a:r>
            <a:r>
              <a:rPr lang="en-US" sz="1700" b="1" i="0" dirty="0"/>
              <a:t> </a:t>
            </a:r>
            <a:r>
              <a:rPr lang="en-US" sz="1700" b="1" i="0" dirty="0" err="1"/>
              <a:t>valutazioni</a:t>
            </a:r>
            <a:r>
              <a:rPr lang="en-US" sz="1700" b="1" i="0" dirty="0"/>
              <a:t>, </a:t>
            </a:r>
            <a:r>
              <a:rPr lang="en-US" sz="1700" b="1" i="0" dirty="0" err="1"/>
              <a:t>anche</a:t>
            </a:r>
            <a:r>
              <a:rPr lang="en-US" sz="1700" b="1" i="0" dirty="0"/>
              <a:t> se elaborate secondo </a:t>
            </a:r>
            <a:r>
              <a:rPr lang="en-US" sz="1700" b="1" i="0" dirty="0" err="1"/>
              <a:t>criteri</a:t>
            </a:r>
            <a:r>
              <a:rPr lang="en-US" sz="1700" b="1" i="0" dirty="0"/>
              <a:t> </a:t>
            </a:r>
            <a:r>
              <a:rPr lang="en-US" sz="1700" b="1" i="0" dirty="0" err="1"/>
              <a:t>statistici</a:t>
            </a:r>
            <a:r>
              <a:rPr lang="en-US" sz="1700" b="1" i="0" dirty="0"/>
              <a:t> e </a:t>
            </a:r>
            <a:r>
              <a:rPr lang="en-US" sz="1700" b="1" i="0" dirty="0" err="1"/>
              <a:t>rimarcando</a:t>
            </a:r>
            <a:r>
              <a:rPr lang="en-US" sz="1700" b="1" i="0" dirty="0"/>
              <a:t> </a:t>
            </a:r>
            <a:r>
              <a:rPr lang="en-US" sz="1700" b="1" i="0" dirty="0" err="1"/>
              <a:t>teorie</a:t>
            </a:r>
            <a:r>
              <a:rPr lang="en-US" sz="1700" b="1" i="0" dirty="0"/>
              <a:t> </a:t>
            </a:r>
            <a:r>
              <a:rPr lang="en-US" sz="1700" b="1" i="0" dirty="0" err="1"/>
              <a:t>che</a:t>
            </a:r>
            <a:r>
              <a:rPr lang="en-US" sz="1700" b="1" i="0" dirty="0"/>
              <a:t>  </a:t>
            </a:r>
            <a:r>
              <a:rPr lang="en-US" sz="1700" b="1" i="0" dirty="0" err="1"/>
              <a:t>hanno</a:t>
            </a:r>
            <a:r>
              <a:rPr lang="en-US" sz="1700" b="1" i="0" dirty="0"/>
              <a:t> solo carattere di </a:t>
            </a:r>
            <a:r>
              <a:rPr lang="en-US" sz="1700" b="1" i="0" dirty="0" err="1"/>
              <a:t>curiosità</a:t>
            </a:r>
            <a:r>
              <a:rPr lang="en-US" sz="1700" b="1" i="0" dirty="0"/>
              <a:t> e </a:t>
            </a:r>
            <a:r>
              <a:rPr lang="en-US" sz="1700" b="1" i="0" dirty="0" err="1"/>
              <a:t>intrattenimento</a:t>
            </a:r>
            <a:r>
              <a:rPr lang="en-US" sz="1700" b="1" i="0" dirty="0"/>
              <a:t>.</a:t>
            </a:r>
          </a:p>
          <a:p>
            <a:pPr>
              <a:lnSpc>
                <a:spcPct val="90000"/>
              </a:lnSpc>
            </a:pPr>
            <a:endParaRPr lang="en-US" sz="1700" b="1" dirty="0"/>
          </a:p>
          <a:p>
            <a:pPr>
              <a:lnSpc>
                <a:spcPct val="90000"/>
              </a:lnSpc>
            </a:pPr>
            <a:endParaRPr lang="en-US" sz="1700" dirty="0"/>
          </a:p>
        </p:txBody>
      </p:sp>
      <p:sp>
        <p:nvSpPr>
          <p:cNvPr id="6" name="CasellaDiTesto 5">
            <a:extLst>
              <a:ext uri="{FF2B5EF4-FFF2-40B4-BE49-F238E27FC236}">
                <a16:creationId xmlns:a16="http://schemas.microsoft.com/office/drawing/2014/main" id="{2FCA92C5-311C-4177-125E-23F67F4776B6}"/>
              </a:ext>
            </a:extLst>
          </p:cNvPr>
          <p:cNvSpPr txBox="1"/>
          <p:nvPr/>
        </p:nvSpPr>
        <p:spPr>
          <a:xfrm>
            <a:off x="632815" y="5036836"/>
            <a:ext cx="4003193" cy="460421"/>
          </a:xfrm>
          <a:prstGeom prst="rect">
            <a:avLst/>
          </a:prstGeom>
          <a:solidFill>
            <a:srgbClr val="000000">
              <a:alpha val="50000"/>
            </a:srgbClr>
          </a:solidFill>
          <a:ln>
            <a:noFill/>
          </a:ln>
        </p:spPr>
        <p:txBody>
          <a:bodyPr wrap="square">
            <a:noAutofit/>
          </a:bodyPr>
          <a:lstStyle/>
          <a:p>
            <a:pPr algn="ctr">
              <a:spcAft>
                <a:spcPts val="600"/>
              </a:spcAft>
            </a:pPr>
            <a:r>
              <a:rPr lang="it-IT" sz="1300" b="0" i="0">
                <a:solidFill>
                  <a:srgbClr val="FFFFFF"/>
                </a:solidFill>
                <a:effectLst/>
              </a:rPr>
              <a:t>Note  da </a:t>
            </a:r>
            <a:r>
              <a:rPr lang="it-IT" sz="1300" b="0" i="0" err="1">
                <a:solidFill>
                  <a:srgbClr val="FFFFFF"/>
                </a:solidFill>
                <a:effectLst/>
              </a:rPr>
              <a:t>Psicoadvisor</a:t>
            </a:r>
            <a:endParaRPr lang="it-IT" sz="1300" b="0" i="0">
              <a:solidFill>
                <a:srgbClr val="FFFFFF"/>
              </a:solidFill>
              <a:effectLst/>
            </a:endParaRPr>
          </a:p>
        </p:txBody>
      </p:sp>
    </p:spTree>
    <p:extLst>
      <p:ext uri="{BB962C8B-B14F-4D97-AF65-F5344CB8AC3E}">
        <p14:creationId xmlns:p14="http://schemas.microsoft.com/office/powerpoint/2010/main" val="51126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schermata, Pubblicità online, Sito Web&#10;&#10;Il contenuto generato dall'IA potrebbe non essere corretto.">
            <a:extLst>
              <a:ext uri="{FF2B5EF4-FFF2-40B4-BE49-F238E27FC236}">
                <a16:creationId xmlns:a16="http://schemas.microsoft.com/office/drawing/2014/main" id="{FF101ABF-80B2-608F-F181-7AA2AAFBC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817" y="552997"/>
            <a:ext cx="11277600" cy="5751576"/>
          </a:xfrm>
          <a:prstGeom prst="rect">
            <a:avLst/>
          </a:prstGeom>
        </p:spPr>
      </p:pic>
      <p:pic>
        <p:nvPicPr>
          <p:cNvPr id="3" name="Immagine 2" descr="Immagine che contiene testo&#10;&#10;Il contenuto generato dall'IA potrebbe non essere corretto.">
            <a:extLst>
              <a:ext uri="{FF2B5EF4-FFF2-40B4-BE49-F238E27FC236}">
                <a16:creationId xmlns:a16="http://schemas.microsoft.com/office/drawing/2014/main" id="{987E45B7-3453-4528-19FF-30F705E36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072" y="3618698"/>
            <a:ext cx="4432193" cy="2565286"/>
          </a:xfrm>
          <a:prstGeom prst="rect">
            <a:avLst/>
          </a:prstGeom>
        </p:spPr>
      </p:pic>
      <p:sp>
        <p:nvSpPr>
          <p:cNvPr id="4" name="Rettangolo con angoli arrotondati 3">
            <a:extLst>
              <a:ext uri="{FF2B5EF4-FFF2-40B4-BE49-F238E27FC236}">
                <a16:creationId xmlns:a16="http://schemas.microsoft.com/office/drawing/2014/main" id="{CF925186-06CE-65F6-9191-AEC7DC6E5E20}"/>
              </a:ext>
            </a:extLst>
          </p:cNvPr>
          <p:cNvSpPr/>
          <p:nvPr/>
        </p:nvSpPr>
        <p:spPr>
          <a:xfrm>
            <a:off x="9525352" y="2711402"/>
            <a:ext cx="1692162" cy="5279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795C353A-64F2-4B90-4A85-E485D2266C6D}"/>
              </a:ext>
            </a:extLst>
          </p:cNvPr>
          <p:cNvSpPr/>
          <p:nvPr/>
        </p:nvSpPr>
        <p:spPr>
          <a:xfrm>
            <a:off x="9068535" y="-715124"/>
            <a:ext cx="2782150" cy="3908762"/>
          </a:xfrm>
          <a:prstGeom prst="rect">
            <a:avLst/>
          </a:prstGeom>
          <a:noFill/>
        </p:spPr>
        <p:txBody>
          <a:bodyPr wrap="square" lIns="91440" tIns="45720" rIns="91440" bIns="45720">
            <a:spAutoFit/>
          </a:bodyPr>
          <a:lstStyle/>
          <a:p>
            <a:pPr algn="ctr"/>
            <a:endParaRPr lang="it-IT" sz="5400" b="1" cap="none" spc="0" dirty="0">
              <a:ln w="22225">
                <a:solidFill>
                  <a:schemeClr val="accent2"/>
                </a:solidFill>
                <a:prstDash val="solid"/>
              </a:ln>
              <a:solidFill>
                <a:srgbClr val="0070C0"/>
              </a:solidFill>
              <a:effectLst/>
            </a:endParaRPr>
          </a:p>
          <a:p>
            <a:pPr algn="ctr"/>
            <a:endParaRPr lang="it-IT" sz="5400" b="1" dirty="0">
              <a:ln w="22225">
                <a:solidFill>
                  <a:schemeClr val="accent2"/>
                </a:solidFill>
                <a:prstDash val="solid"/>
              </a:ln>
              <a:solidFill>
                <a:srgbClr val="0070C0"/>
              </a:solidFill>
            </a:endParaRPr>
          </a:p>
          <a:p>
            <a:pPr algn="ctr"/>
            <a:r>
              <a:rPr lang="it-IT" sz="5400" b="1" cap="none" spc="0" dirty="0">
                <a:ln w="22225">
                  <a:solidFill>
                    <a:schemeClr val="accent2"/>
                  </a:solidFill>
                  <a:prstDash val="solid"/>
                </a:ln>
                <a:solidFill>
                  <a:srgbClr val="0070C0"/>
                </a:solidFill>
                <a:effectLst/>
              </a:rPr>
              <a:t>2026</a:t>
            </a:r>
            <a:endParaRPr lang="it-IT" sz="5400" b="1" dirty="0">
              <a:ln w="22225">
                <a:solidFill>
                  <a:schemeClr val="accent2"/>
                </a:solidFill>
                <a:prstDash val="solid"/>
              </a:ln>
              <a:solidFill>
                <a:srgbClr val="0070C0"/>
              </a:solidFill>
            </a:endParaRPr>
          </a:p>
          <a:p>
            <a:pPr algn="ctr"/>
            <a:endParaRPr lang="it-IT" sz="5400" b="1" cap="none" spc="0" dirty="0">
              <a:ln w="22225">
                <a:solidFill>
                  <a:schemeClr val="accent2"/>
                </a:solidFill>
                <a:prstDash val="solid"/>
              </a:ln>
              <a:solidFill>
                <a:srgbClr val="0070C0"/>
              </a:solidFill>
              <a:effectLst/>
            </a:endParaRPr>
          </a:p>
          <a:p>
            <a:pPr algn="ctr"/>
            <a:r>
              <a:rPr lang="it-IT" sz="3200" b="1" dirty="0">
                <a:ln w="22225">
                  <a:solidFill>
                    <a:schemeClr val="accent2"/>
                  </a:solidFill>
                  <a:prstDash val="solid"/>
                </a:ln>
                <a:solidFill>
                  <a:srgbClr val="0070C0"/>
                </a:solidFill>
              </a:rPr>
              <a:t>ORE 20-22.30 </a:t>
            </a:r>
            <a:r>
              <a:rPr lang="it-IT" sz="3200" b="1" cap="none" spc="0" dirty="0">
                <a:ln w="22225">
                  <a:solidFill>
                    <a:schemeClr val="accent2"/>
                  </a:solidFill>
                  <a:prstDash val="solid"/>
                </a:ln>
                <a:solidFill>
                  <a:schemeClr val="accent2">
                    <a:lumMod val="40000"/>
                    <a:lumOff val="60000"/>
                  </a:schemeClr>
                </a:solidFill>
                <a:effectLst/>
              </a:rPr>
              <a:t> </a:t>
            </a:r>
          </a:p>
        </p:txBody>
      </p:sp>
      <p:sp>
        <p:nvSpPr>
          <p:cNvPr id="7" name="Rettangolo 6">
            <a:extLst>
              <a:ext uri="{FF2B5EF4-FFF2-40B4-BE49-F238E27FC236}">
                <a16:creationId xmlns:a16="http://schemas.microsoft.com/office/drawing/2014/main" id="{544D863E-C737-E4B8-DCE5-189D420C297B}"/>
              </a:ext>
            </a:extLst>
          </p:cNvPr>
          <p:cNvSpPr/>
          <p:nvPr/>
        </p:nvSpPr>
        <p:spPr>
          <a:xfrm>
            <a:off x="6385375" y="1327953"/>
            <a:ext cx="2613601" cy="738664"/>
          </a:xfrm>
          <a:prstGeom prst="rect">
            <a:avLst/>
          </a:prstGeom>
          <a:noFill/>
        </p:spPr>
        <p:txBody>
          <a:bodyPr wrap="none" lIns="91440" tIns="45720" rIns="91440" bIns="45720">
            <a:spAutoFit/>
          </a:bodyPr>
          <a:lstStyle/>
          <a:p>
            <a:pPr algn="ctr"/>
            <a:r>
              <a:rPr lang="it-IT" sz="1400" b="1" cap="none" spc="0" dirty="0">
                <a:ln w="22225">
                  <a:solidFill>
                    <a:schemeClr val="accent2"/>
                  </a:solidFill>
                  <a:prstDash val="solid"/>
                </a:ln>
                <a:solidFill>
                  <a:srgbClr val="002060"/>
                </a:solidFill>
                <a:effectLst/>
                <a:highlight>
                  <a:srgbClr val="FFFF00"/>
                </a:highlight>
              </a:rPr>
              <a:t>INCONTRI MENSILI </a:t>
            </a:r>
          </a:p>
          <a:p>
            <a:pPr algn="ctr"/>
            <a:r>
              <a:rPr lang="it-IT" sz="1400" b="1" cap="none" spc="0" dirty="0">
                <a:ln w="22225">
                  <a:solidFill>
                    <a:schemeClr val="accent2"/>
                  </a:solidFill>
                  <a:prstDash val="solid"/>
                </a:ln>
                <a:solidFill>
                  <a:srgbClr val="002060"/>
                </a:solidFill>
                <a:effectLst/>
                <a:highlight>
                  <a:srgbClr val="FFFF00"/>
                </a:highlight>
              </a:rPr>
              <a:t>DA FEBBRAIO A GIUGNO </a:t>
            </a:r>
          </a:p>
          <a:p>
            <a:pPr algn="ctr"/>
            <a:r>
              <a:rPr lang="it-IT" sz="1400" b="1" cap="none" spc="0" dirty="0">
                <a:ln w="22225">
                  <a:solidFill>
                    <a:schemeClr val="accent2"/>
                  </a:solidFill>
                  <a:prstDash val="solid"/>
                </a:ln>
                <a:solidFill>
                  <a:srgbClr val="002060"/>
                </a:solidFill>
                <a:effectLst/>
                <a:highlight>
                  <a:srgbClr val="FFFF00"/>
                </a:highlight>
              </a:rPr>
              <a:t>DA OTTOBRE A DICEMBRE 2026  </a:t>
            </a:r>
          </a:p>
        </p:txBody>
      </p:sp>
      <p:sp>
        <p:nvSpPr>
          <p:cNvPr id="8" name="Rettangolo 7">
            <a:extLst>
              <a:ext uri="{FF2B5EF4-FFF2-40B4-BE49-F238E27FC236}">
                <a16:creationId xmlns:a16="http://schemas.microsoft.com/office/drawing/2014/main" id="{41E2E8C1-790F-0DDA-D26C-D08261E776A8}"/>
              </a:ext>
            </a:extLst>
          </p:cNvPr>
          <p:cNvSpPr/>
          <p:nvPr/>
        </p:nvSpPr>
        <p:spPr>
          <a:xfrm>
            <a:off x="586093" y="4221529"/>
            <a:ext cx="2461123" cy="738664"/>
          </a:xfrm>
          <a:prstGeom prst="rect">
            <a:avLst/>
          </a:prstGeom>
          <a:noFill/>
        </p:spPr>
        <p:txBody>
          <a:bodyPr wrap="none" lIns="91440" tIns="45720" rIns="91440" bIns="45720">
            <a:spAutoFit/>
          </a:bodyPr>
          <a:lstStyle/>
          <a:p>
            <a:pPr algn="ctr"/>
            <a:r>
              <a:rPr lang="it-IT" sz="1400" b="1" cap="none" spc="0" dirty="0">
                <a:ln w="22225">
                  <a:solidFill>
                    <a:schemeClr val="accent2"/>
                  </a:solidFill>
                  <a:prstDash val="solid"/>
                </a:ln>
                <a:solidFill>
                  <a:srgbClr val="C00000"/>
                </a:solidFill>
                <a:effectLst/>
                <a:highlight>
                  <a:srgbClr val="FFFF00"/>
                </a:highlight>
              </a:rPr>
              <a:t>NUOVA EDIZIONE APRILE 2026</a:t>
            </a:r>
          </a:p>
          <a:p>
            <a:pPr algn="ctr"/>
            <a:r>
              <a:rPr lang="it-IT" sz="1400" b="1" dirty="0">
                <a:ln w="22225">
                  <a:solidFill>
                    <a:schemeClr val="accent2"/>
                  </a:solidFill>
                  <a:prstDash val="solid"/>
                </a:ln>
                <a:solidFill>
                  <a:srgbClr val="C00000"/>
                </a:solidFill>
                <a:highlight>
                  <a:srgbClr val="FFFF00"/>
                </a:highlight>
              </a:rPr>
              <a:t>5 INCONTRI ON LINE </a:t>
            </a:r>
          </a:p>
          <a:p>
            <a:pPr algn="ctr"/>
            <a:r>
              <a:rPr lang="it-IT" sz="1400" b="1" cap="none" spc="0" dirty="0">
                <a:ln w="22225">
                  <a:solidFill>
                    <a:schemeClr val="accent2"/>
                  </a:solidFill>
                  <a:prstDash val="solid"/>
                </a:ln>
                <a:solidFill>
                  <a:srgbClr val="C00000"/>
                </a:solidFill>
                <a:effectLst/>
                <a:highlight>
                  <a:srgbClr val="FFFF00"/>
                </a:highlight>
              </a:rPr>
              <a:t>DI GIOVEDI  SERA  </a:t>
            </a:r>
          </a:p>
        </p:txBody>
      </p:sp>
      <p:sp>
        <p:nvSpPr>
          <p:cNvPr id="11" name="Rettangolo 10">
            <a:extLst>
              <a:ext uri="{FF2B5EF4-FFF2-40B4-BE49-F238E27FC236}">
                <a16:creationId xmlns:a16="http://schemas.microsoft.com/office/drawing/2014/main" id="{BDFEFB86-43AA-93F7-B00F-CD704EF4A8B1}"/>
              </a:ext>
            </a:extLst>
          </p:cNvPr>
          <p:cNvSpPr/>
          <p:nvPr/>
        </p:nvSpPr>
        <p:spPr>
          <a:xfrm rot="19770099">
            <a:off x="6383275" y="3931994"/>
            <a:ext cx="2315057" cy="523220"/>
          </a:xfrm>
          <a:prstGeom prst="rect">
            <a:avLst/>
          </a:prstGeom>
          <a:noFill/>
        </p:spPr>
        <p:txBody>
          <a:bodyPr wrap="none" lIns="91440" tIns="45720" rIns="91440" bIns="45720">
            <a:spAutoFit/>
          </a:bodyPr>
          <a:lstStyle/>
          <a:p>
            <a:pPr algn="ctr"/>
            <a:r>
              <a:rPr lang="it-IT" sz="1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highlight>
                  <a:srgbClr val="FFFF00"/>
                </a:highlight>
              </a:rPr>
              <a:t>INCONTRI ON LINE  </a:t>
            </a:r>
          </a:p>
          <a:p>
            <a:pPr algn="ctr"/>
            <a:r>
              <a:rPr lang="it-IT" sz="1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highlight>
                  <a:srgbClr val="FFFF00"/>
                </a:highlight>
              </a:rPr>
              <a:t>GENNAIO  - FEBBRAIO 2026  </a:t>
            </a:r>
          </a:p>
        </p:txBody>
      </p:sp>
      <p:sp>
        <p:nvSpPr>
          <p:cNvPr id="17" name="Rettangolo 16">
            <a:extLst>
              <a:ext uri="{FF2B5EF4-FFF2-40B4-BE49-F238E27FC236}">
                <a16:creationId xmlns:a16="http://schemas.microsoft.com/office/drawing/2014/main" id="{73E90442-A285-0561-FE46-EAA5BB613ED2}"/>
              </a:ext>
            </a:extLst>
          </p:cNvPr>
          <p:cNvSpPr/>
          <p:nvPr/>
        </p:nvSpPr>
        <p:spPr>
          <a:xfrm>
            <a:off x="7068793" y="2235282"/>
            <a:ext cx="1446678" cy="307777"/>
          </a:xfrm>
          <a:prstGeom prst="rect">
            <a:avLst/>
          </a:prstGeom>
          <a:noFill/>
        </p:spPr>
        <p:txBody>
          <a:bodyPr wrap="none" lIns="91440" tIns="45720" rIns="91440" bIns="45720">
            <a:spAutoFit/>
          </a:bodyPr>
          <a:lstStyle/>
          <a:p>
            <a:pPr algn="ctr"/>
            <a:r>
              <a:rPr lang="it-IT" sz="1400" b="1" cap="none" spc="0" dirty="0">
                <a:ln w="22225">
                  <a:solidFill>
                    <a:schemeClr val="accent2"/>
                  </a:solidFill>
                  <a:prstDash val="solid"/>
                </a:ln>
                <a:solidFill>
                  <a:srgbClr val="002060"/>
                </a:solidFill>
                <a:effectLst/>
              </a:rPr>
              <a:t>DI LUNEDI  SERA </a:t>
            </a:r>
          </a:p>
        </p:txBody>
      </p:sp>
      <p:sp>
        <p:nvSpPr>
          <p:cNvPr id="18" name="Rettangolo 17">
            <a:extLst>
              <a:ext uri="{FF2B5EF4-FFF2-40B4-BE49-F238E27FC236}">
                <a16:creationId xmlns:a16="http://schemas.microsoft.com/office/drawing/2014/main" id="{6DFDBDC1-E2C7-EC9F-F79A-E08DD02BA3F4}"/>
              </a:ext>
            </a:extLst>
          </p:cNvPr>
          <p:cNvSpPr/>
          <p:nvPr/>
        </p:nvSpPr>
        <p:spPr>
          <a:xfrm>
            <a:off x="586093" y="486096"/>
            <a:ext cx="4199418" cy="523220"/>
          </a:xfrm>
          <a:prstGeom prst="rect">
            <a:avLst/>
          </a:prstGeom>
          <a:noFill/>
        </p:spPr>
        <p:txBody>
          <a:bodyPr wrap="none" lIns="91440" tIns="45720" rIns="91440" bIns="45720">
            <a:spAutoFit/>
          </a:bodyPr>
          <a:lstStyle/>
          <a:p>
            <a:pPr algn="ctr"/>
            <a:r>
              <a:rPr lang="it-IT" sz="1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INCONTRI DI GIOVEDI SERA </a:t>
            </a:r>
          </a:p>
          <a:p>
            <a:pPr algn="ctr"/>
            <a:r>
              <a:rPr lang="it-IT" sz="1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 Tema TRIMESTRALI DA GENNAIO A DICEMBRE 2026 </a:t>
            </a:r>
          </a:p>
        </p:txBody>
      </p:sp>
      <p:sp>
        <p:nvSpPr>
          <p:cNvPr id="22" name="CasellaDiTesto 21">
            <a:extLst>
              <a:ext uri="{FF2B5EF4-FFF2-40B4-BE49-F238E27FC236}">
                <a16:creationId xmlns:a16="http://schemas.microsoft.com/office/drawing/2014/main" id="{DB5CD52A-18EB-357F-F379-64CAAC74C96B}"/>
              </a:ext>
            </a:extLst>
          </p:cNvPr>
          <p:cNvSpPr txBox="1"/>
          <p:nvPr/>
        </p:nvSpPr>
        <p:spPr>
          <a:xfrm>
            <a:off x="4493589" y="4892546"/>
            <a:ext cx="6094428" cy="646331"/>
          </a:xfrm>
          <a:prstGeom prst="rect">
            <a:avLst/>
          </a:prstGeom>
          <a:noFill/>
        </p:spPr>
        <p:txBody>
          <a:bodyPr wrap="square">
            <a:spAutoFit/>
          </a:bodyPr>
          <a:lstStyle/>
          <a:p>
            <a:pPr algn="ctr"/>
            <a:r>
              <a:rPr lang="it-IT" sz="1200" b="1" cap="none" spc="0" dirty="0">
                <a:ln w="12700" cmpd="sng">
                  <a:solidFill>
                    <a:schemeClr val="accent4"/>
                  </a:solidFill>
                  <a:prstDash val="solid"/>
                </a:ln>
                <a:solidFill>
                  <a:srgbClr val="0070C0"/>
                </a:solidFill>
                <a:effectLst/>
                <a:highlight>
                  <a:srgbClr val="FFFF00"/>
                </a:highlight>
              </a:rPr>
              <a:t>INCONTRI </a:t>
            </a:r>
          </a:p>
          <a:p>
            <a:pPr algn="ctr"/>
            <a:r>
              <a:rPr lang="it-IT" sz="1200" b="1" cap="none" spc="0" dirty="0">
                <a:ln w="12700" cmpd="sng">
                  <a:solidFill>
                    <a:schemeClr val="accent4"/>
                  </a:solidFill>
                  <a:prstDash val="solid"/>
                </a:ln>
                <a:solidFill>
                  <a:srgbClr val="0070C0"/>
                </a:solidFill>
                <a:effectLst/>
                <a:highlight>
                  <a:srgbClr val="FFFF00"/>
                </a:highlight>
              </a:rPr>
              <a:t>DI  SABATO MATTINA </a:t>
            </a:r>
          </a:p>
          <a:p>
            <a:pPr algn="ctr"/>
            <a:r>
              <a:rPr lang="it-IT" sz="1200" b="1" dirty="0">
                <a:ln w="12700" cmpd="sng">
                  <a:solidFill>
                    <a:schemeClr val="accent4"/>
                  </a:solidFill>
                  <a:prstDash val="solid"/>
                </a:ln>
                <a:solidFill>
                  <a:srgbClr val="0070C0"/>
                </a:solidFill>
                <a:highlight>
                  <a:srgbClr val="FFFF00"/>
                </a:highlight>
              </a:rPr>
              <a:t>ORE 10 .12.30</a:t>
            </a:r>
            <a:endParaRPr lang="it-IT" sz="1200" b="1" cap="none" spc="0" dirty="0">
              <a:ln w="12700" cmpd="sng">
                <a:solidFill>
                  <a:schemeClr val="accent4"/>
                </a:solidFill>
                <a:prstDash val="solid"/>
              </a:ln>
              <a:solidFill>
                <a:srgbClr val="0070C0"/>
              </a:solidFill>
              <a:effectLst/>
              <a:highlight>
                <a:srgbClr val="FFFF00"/>
              </a:highlight>
            </a:endParaRPr>
          </a:p>
        </p:txBody>
      </p:sp>
    </p:spTree>
    <p:extLst>
      <p:ext uri="{BB962C8B-B14F-4D97-AF65-F5344CB8AC3E}">
        <p14:creationId xmlns:p14="http://schemas.microsoft.com/office/powerpoint/2010/main" val="418237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40F303-2508-8EFC-4C63-D4700470040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5B412FE-F2A6-6BCB-ABF6-CD0E257A53E8}"/>
              </a:ext>
            </a:extLst>
          </p:cNvPr>
          <p:cNvSpPr>
            <a:spLocks noGrp="1"/>
          </p:cNvSpPr>
          <p:nvPr>
            <p:ph idx="1"/>
          </p:nvPr>
        </p:nvSpPr>
        <p:spPr/>
        <p:txBody>
          <a:bodyPr/>
          <a:lstStyle/>
          <a:p>
            <a:endParaRPr lang="it-IT"/>
          </a:p>
        </p:txBody>
      </p:sp>
      <p:pic>
        <p:nvPicPr>
          <p:cNvPr id="4" name="Picture 2" descr="Immagine che contiene ricamo, fatto a mano, ornamento, modello&#10;&#10;Descrizione generata automaticamente">
            <a:extLst>
              <a:ext uri="{FF2B5EF4-FFF2-40B4-BE49-F238E27FC236}">
                <a16:creationId xmlns:a16="http://schemas.microsoft.com/office/drawing/2014/main" id="{D00EAB86-3177-7373-8E69-834B0F64F9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79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1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7F542A28-1F8A-41EA-A4F4-18599313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5" y="965196"/>
            <a:ext cx="3685394"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magine che contiene ricamo, fatto a mano, ornamento, modello&#10;&#10;Descrizione generata automaticamente">
            <a:extLst>
              <a:ext uri="{FF2B5EF4-FFF2-40B4-BE49-F238E27FC236}">
                <a16:creationId xmlns:a16="http://schemas.microsoft.com/office/drawing/2014/main" id="{E87DDA28-91E4-FFA5-44F5-EDC6D3E67A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4075" y="1126064"/>
            <a:ext cx="3350135" cy="22445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magine che contiene ricamo, fatto a mano, ornamento, modello&#10;&#10;Descrizione generata automaticamente">
            <a:extLst>
              <a:ext uri="{FF2B5EF4-FFF2-40B4-BE49-F238E27FC236}">
                <a16:creationId xmlns:a16="http://schemas.microsoft.com/office/drawing/2014/main" id="{5DC7918C-551B-2C81-883C-8424AAAC62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7604" y="3531522"/>
            <a:ext cx="3363076" cy="2253261"/>
          </a:xfrm>
          <a:prstGeom prst="rect">
            <a:avLst/>
          </a:pr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1D5B62DD-8192-8002-4CF6-9725C1DE93B0}"/>
              </a:ext>
            </a:extLst>
          </p:cNvPr>
          <p:cNvSpPr>
            <a:spLocks noGrp="1"/>
          </p:cNvSpPr>
          <p:nvPr>
            <p:ph idx="1"/>
          </p:nvPr>
        </p:nvSpPr>
        <p:spPr>
          <a:xfrm>
            <a:off x="5146160" y="1938867"/>
            <a:ext cx="5978072" cy="3998116"/>
          </a:xfrm>
        </p:spPr>
        <p:txBody>
          <a:bodyPr anchor="t">
            <a:normAutofit/>
          </a:bodyPr>
          <a:lstStyle/>
          <a:p>
            <a:r>
              <a:rPr lang="it-IT" b="0" i="0" dirty="0">
                <a:effectLst/>
                <a:latin typeface="PT Serif Caption" panose="02060603050505020204" pitchFamily="18" charset="0"/>
              </a:rPr>
              <a:t>Guarda la foto e scegli la decorazione che più ti piace e che adotteresti per il tuo albero di Natale.</a:t>
            </a:r>
            <a:endParaRPr lang="en-US" dirty="0"/>
          </a:p>
        </p:txBody>
      </p:sp>
    </p:spTree>
    <p:extLst>
      <p:ext uri="{BB962C8B-B14F-4D97-AF65-F5344CB8AC3E}">
        <p14:creationId xmlns:p14="http://schemas.microsoft.com/office/powerpoint/2010/main" val="333192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FF364C-030C-497D-96D2-69C87B2E7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2162" y="965196"/>
            <a:ext cx="3685394"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magine che contiene ricamo, fatto a mano, ornamento, modello&#10;&#10;Descrizione generata automaticamente">
            <a:extLst>
              <a:ext uri="{FF2B5EF4-FFF2-40B4-BE49-F238E27FC236}">
                <a16:creationId xmlns:a16="http://schemas.microsoft.com/office/drawing/2014/main" id="{EF1CE984-699A-C55E-6123-7AEBD36EAA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765622" y="1126064"/>
            <a:ext cx="3350135" cy="224459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natale, albero di Natale, decorato, cartello&#10;&#10;Descrizione generata automaticamente">
            <a:extLst>
              <a:ext uri="{FF2B5EF4-FFF2-40B4-BE49-F238E27FC236}">
                <a16:creationId xmlns:a16="http://schemas.microsoft.com/office/drawing/2014/main" id="{BB5E4582-CC64-F66C-C822-5012F3E996CB}"/>
              </a:ext>
            </a:extLst>
          </p:cNvPr>
          <p:cNvPicPr>
            <a:picLocks noChangeAspect="1"/>
          </p:cNvPicPr>
          <p:nvPr/>
        </p:nvPicPr>
        <p:blipFill>
          <a:blip r:embed="rId4">
            <a:extLst>
              <a:ext uri="{28A0092B-C50C-407E-A947-70E740481C1C}">
                <a14:useLocalDpi xmlns:a14="http://schemas.microsoft.com/office/drawing/2010/main" val="0"/>
              </a:ext>
            </a:extLst>
          </a:blip>
          <a:srcRect t="10008" r="-1" b="27219"/>
          <a:stretch/>
        </p:blipFill>
        <p:spPr>
          <a:xfrm>
            <a:off x="8004860" y="3531522"/>
            <a:ext cx="2871658" cy="2253261"/>
          </a:xfrm>
          <a:prstGeom prst="rect">
            <a:avLst/>
          </a:prstGeom>
        </p:spPr>
      </p:pic>
      <p:graphicFrame>
        <p:nvGraphicFramePr>
          <p:cNvPr id="14" name="CasellaDiTesto 4">
            <a:extLst>
              <a:ext uri="{FF2B5EF4-FFF2-40B4-BE49-F238E27FC236}">
                <a16:creationId xmlns:a16="http://schemas.microsoft.com/office/drawing/2014/main" id="{354604D2-055B-56A5-CBCE-C9C0498C1C3C}"/>
              </a:ext>
            </a:extLst>
          </p:cNvPr>
          <p:cNvGraphicFramePr/>
          <p:nvPr>
            <p:extLst>
              <p:ext uri="{D42A27DB-BD31-4B8C-83A1-F6EECF244321}">
                <p14:modId xmlns:p14="http://schemas.microsoft.com/office/powerpoint/2010/main" val="1185527930"/>
              </p:ext>
            </p:extLst>
          </p:nvPr>
        </p:nvGraphicFramePr>
        <p:xfrm>
          <a:off x="913795" y="176981"/>
          <a:ext cx="6194928" cy="60566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4882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2B1E9C8B-9B2D-6311-5785-0F1F647CC67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C0FF364C-030C-497D-96D2-69C87B2E7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2162" y="965196"/>
            <a:ext cx="3685394"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magine che contiene ricamo, fatto a mano, ornamento, modello&#10;&#10;Descrizione generata automaticamente">
            <a:extLst>
              <a:ext uri="{FF2B5EF4-FFF2-40B4-BE49-F238E27FC236}">
                <a16:creationId xmlns:a16="http://schemas.microsoft.com/office/drawing/2014/main" id="{43C1125D-FEF2-A5D2-FD54-EF72841E9B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765622" y="1126064"/>
            <a:ext cx="3350135" cy="224459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natale, albero di Natale, decorato, cartello&#10;&#10;Descrizione generata automaticamente">
            <a:extLst>
              <a:ext uri="{FF2B5EF4-FFF2-40B4-BE49-F238E27FC236}">
                <a16:creationId xmlns:a16="http://schemas.microsoft.com/office/drawing/2014/main" id="{D2CCFDED-4AD0-540B-952A-60D889B84138}"/>
              </a:ext>
            </a:extLst>
          </p:cNvPr>
          <p:cNvPicPr>
            <a:picLocks noChangeAspect="1"/>
          </p:cNvPicPr>
          <p:nvPr/>
        </p:nvPicPr>
        <p:blipFill>
          <a:blip r:embed="rId4">
            <a:extLst>
              <a:ext uri="{28A0092B-C50C-407E-A947-70E740481C1C}">
                <a14:useLocalDpi xmlns:a14="http://schemas.microsoft.com/office/drawing/2010/main" val="0"/>
              </a:ext>
            </a:extLst>
          </a:blip>
          <a:srcRect t="10008" r="-1" b="27219"/>
          <a:stretch/>
        </p:blipFill>
        <p:spPr>
          <a:xfrm>
            <a:off x="8004860" y="3531522"/>
            <a:ext cx="2871658" cy="2253261"/>
          </a:xfrm>
          <a:prstGeom prst="rect">
            <a:avLst/>
          </a:prstGeom>
        </p:spPr>
      </p:pic>
      <p:graphicFrame>
        <p:nvGraphicFramePr>
          <p:cNvPr id="14" name="CasellaDiTesto 2">
            <a:extLst>
              <a:ext uri="{FF2B5EF4-FFF2-40B4-BE49-F238E27FC236}">
                <a16:creationId xmlns:a16="http://schemas.microsoft.com/office/drawing/2014/main" id="{288A33B1-9FFE-9493-1588-62E87E719418}"/>
              </a:ext>
            </a:extLst>
          </p:cNvPr>
          <p:cNvGraphicFramePr/>
          <p:nvPr>
            <p:extLst>
              <p:ext uri="{D42A27DB-BD31-4B8C-83A1-F6EECF244321}">
                <p14:modId xmlns:p14="http://schemas.microsoft.com/office/powerpoint/2010/main" val="99314609"/>
              </p:ext>
            </p:extLst>
          </p:nvPr>
        </p:nvGraphicFramePr>
        <p:xfrm>
          <a:off x="913795" y="412955"/>
          <a:ext cx="6277329" cy="60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8407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41D0F80A-AA9D-2133-BC50-208E197B5FF2}"/>
            </a:ext>
          </a:extLst>
        </p:cNvPr>
        <p:cNvGrpSpPr/>
        <p:nvPr/>
      </p:nvGrpSpPr>
      <p:grpSpPr>
        <a:xfrm>
          <a:off x="0" y="0"/>
          <a:ext cx="0" cy="0"/>
          <a:chOff x="0" y="0"/>
          <a:chExt cx="0" cy="0"/>
        </a:xfrm>
      </p:grpSpPr>
      <p:sp>
        <p:nvSpPr>
          <p:cNvPr id="24" name="Rectangle 11">
            <a:extLst>
              <a:ext uri="{FF2B5EF4-FFF2-40B4-BE49-F238E27FC236}">
                <a16:creationId xmlns:a16="http://schemas.microsoft.com/office/drawing/2014/main" id="{C0FF364C-030C-497D-96D2-69C87B2E7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2162" y="965196"/>
            <a:ext cx="3685394"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magine che contiene ricamo, fatto a mano, ornamento, modello&#10;&#10;Descrizione generata automaticamente">
            <a:extLst>
              <a:ext uri="{FF2B5EF4-FFF2-40B4-BE49-F238E27FC236}">
                <a16:creationId xmlns:a16="http://schemas.microsoft.com/office/drawing/2014/main" id="{A45192D1-2A6D-C537-2F2E-74837F3992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765622" y="1126064"/>
            <a:ext cx="3350135" cy="224459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natale, albero di Natale, decorato, cartello&#10;&#10;Descrizione generata automaticamente">
            <a:extLst>
              <a:ext uri="{FF2B5EF4-FFF2-40B4-BE49-F238E27FC236}">
                <a16:creationId xmlns:a16="http://schemas.microsoft.com/office/drawing/2014/main" id="{0469BB0B-4491-ED8C-5FC5-D8330BD048E2}"/>
              </a:ext>
            </a:extLst>
          </p:cNvPr>
          <p:cNvPicPr>
            <a:picLocks noChangeAspect="1"/>
          </p:cNvPicPr>
          <p:nvPr/>
        </p:nvPicPr>
        <p:blipFill>
          <a:blip r:embed="rId4">
            <a:extLst>
              <a:ext uri="{28A0092B-C50C-407E-A947-70E740481C1C}">
                <a14:useLocalDpi xmlns:a14="http://schemas.microsoft.com/office/drawing/2010/main" val="0"/>
              </a:ext>
            </a:extLst>
          </a:blip>
          <a:srcRect t="10008" r="-1" b="27219"/>
          <a:stretch/>
        </p:blipFill>
        <p:spPr>
          <a:xfrm>
            <a:off x="8004860" y="3531522"/>
            <a:ext cx="2871658" cy="2253261"/>
          </a:xfrm>
          <a:prstGeom prst="rect">
            <a:avLst/>
          </a:prstGeom>
        </p:spPr>
      </p:pic>
      <p:graphicFrame>
        <p:nvGraphicFramePr>
          <p:cNvPr id="26" name="CasellaDiTesto 3">
            <a:extLst>
              <a:ext uri="{FF2B5EF4-FFF2-40B4-BE49-F238E27FC236}">
                <a16:creationId xmlns:a16="http://schemas.microsoft.com/office/drawing/2014/main" id="{706ACCE0-F7EC-87C9-FF2F-76C529AA4180}"/>
              </a:ext>
            </a:extLst>
          </p:cNvPr>
          <p:cNvGraphicFramePr/>
          <p:nvPr>
            <p:extLst>
              <p:ext uri="{D42A27DB-BD31-4B8C-83A1-F6EECF244321}">
                <p14:modId xmlns:p14="http://schemas.microsoft.com/office/powerpoint/2010/main" val="1069796664"/>
              </p:ext>
            </p:extLst>
          </p:nvPr>
        </p:nvGraphicFramePr>
        <p:xfrm>
          <a:off x="279048" y="150590"/>
          <a:ext cx="6912076" cy="64401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031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C85E82E-790D-AB01-B76A-EDB8568B4853}"/>
              </a:ext>
            </a:extLst>
          </p:cNvPr>
          <p:cNvSpPr>
            <a:spLocks noChangeArrowheads="1"/>
          </p:cNvSpPr>
          <p:nvPr/>
        </p:nvSpPr>
        <p:spPr bwMode="auto">
          <a:xfrm>
            <a:off x="913795" y="1828800"/>
            <a:ext cx="5910517" cy="39624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spcBef>
                <a:spcPct val="20000"/>
              </a:spcBef>
              <a:spcAft>
                <a:spcPts val="600"/>
              </a:spcAft>
              <a:buClr>
                <a:schemeClr val="tx2"/>
              </a:buClr>
              <a:buSzPct val="70000"/>
              <a:buFont typeface="Wingdings 2" charset="2"/>
              <a:buChar char="•"/>
              <a:tabLst/>
            </a:pPr>
            <a:r>
              <a:rPr kumimoji="0" lang="en-US" altLang="it-IT" b="0" i="0"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4) NATALE IN FAMIGLIA</a:t>
            </a:r>
          </a:p>
          <a:p>
            <a:pPr marL="0" marR="0" lvl="0" indent="-228600" eaLnBrk="1" fontAlgn="base" hangingPunct="1">
              <a:spcBef>
                <a:spcPct val="20000"/>
              </a:spcBef>
              <a:spcAft>
                <a:spcPts val="600"/>
              </a:spcAft>
              <a:buClr>
                <a:schemeClr val="tx2"/>
              </a:buClr>
              <a:buSzPct val="70000"/>
              <a:buFont typeface="Wingdings 2" charset="2"/>
              <a:buChar char="•"/>
              <a:tabLst/>
            </a:pPr>
            <a:r>
              <a:rPr kumimoji="0" lang="en-US" altLang="it-IT" b="0" i="0"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Associate il Natale ai valori più tradizionali del termine: amate stare in famiglia e godere dell’affetto dei vostri cari. In fondo lo dice anche quel famoso proverbio: </a:t>
            </a:r>
            <a:r>
              <a:rPr kumimoji="0" lang="en-US" altLang="it-IT" b="0" i="1"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Natale con i tuoi…. </a:t>
            </a:r>
            <a:r>
              <a:rPr kumimoji="0" lang="en-US" altLang="it-IT" b="0" i="0"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Guai a trascorrere questa giornata con persone sconosciuti. Più che mai volete trascorrere il Natale con le persone che più amate.</a:t>
            </a:r>
          </a:p>
          <a:p>
            <a:pPr marL="0" marR="0" lvl="0" indent="-228600" eaLnBrk="1" fontAlgn="base" hangingPunct="1">
              <a:spcBef>
                <a:spcPct val="20000"/>
              </a:spcBef>
              <a:spcAft>
                <a:spcPts val="600"/>
              </a:spcAft>
              <a:buClr>
                <a:schemeClr val="tx2"/>
              </a:buClr>
              <a:buSzPct val="70000"/>
              <a:buFont typeface="Wingdings 2" charset="2"/>
              <a:buChar char="•"/>
              <a:tabLst/>
            </a:pPr>
            <a:r>
              <a:rPr kumimoji="0" lang="en-US" altLang="it-IT" b="0" i="0"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pubblicità</a:t>
            </a:r>
          </a:p>
          <a:p>
            <a:pPr marL="0" marR="0" lvl="0" indent="-228600" eaLnBrk="1" fontAlgn="base" hangingPunct="1">
              <a:spcBef>
                <a:spcPct val="20000"/>
              </a:spcBef>
              <a:spcAft>
                <a:spcPts val="600"/>
              </a:spcAft>
              <a:buClr>
                <a:schemeClr val="tx2"/>
              </a:buClr>
              <a:buSzPct val="70000"/>
              <a:buFont typeface="Wingdings 2" charset="2"/>
              <a:buChar char="•"/>
              <a:tabLst/>
            </a:pPr>
            <a:r>
              <a:rPr kumimoji="0" lang="en-US" altLang="it-IT" b="0" i="0"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Vi piace cucinare e dedicare tempo e attenzioni ai vostri cari. Alla fine è questo che vi rende felici. Per voi il Natale rappresenta il momento per stare tutti insieme.</a:t>
            </a:r>
          </a:p>
        </p:txBody>
      </p:sp>
      <p:sp>
        <p:nvSpPr>
          <p:cNvPr id="11" name="Rectangle 10">
            <a:extLst>
              <a:ext uri="{FF2B5EF4-FFF2-40B4-BE49-F238E27FC236}">
                <a16:creationId xmlns:a16="http://schemas.microsoft.com/office/drawing/2014/main" id="{C0FF364C-030C-497D-96D2-69C87B2E7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2162" y="965196"/>
            <a:ext cx="3685394"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magine che contiene ricamo, fatto a mano, ornamento, modello&#10;&#10;Descrizione generata automaticamente">
            <a:extLst>
              <a:ext uri="{FF2B5EF4-FFF2-40B4-BE49-F238E27FC236}">
                <a16:creationId xmlns:a16="http://schemas.microsoft.com/office/drawing/2014/main" id="{5B081547-2F9D-03F2-501E-BB55CDB5AD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5622" y="1126064"/>
            <a:ext cx="3350135" cy="2244591"/>
          </a:xfrm>
          <a:prstGeom prst="rect">
            <a:avLst/>
          </a:prstGeom>
          <a:noFill/>
          <a:extLst>
            <a:ext uri="{909E8E84-426E-40DD-AFC4-6F175D3DCCD1}">
              <a14:hiddenFill xmlns:a14="http://schemas.microsoft.com/office/drawing/2010/main">
                <a:solidFill>
                  <a:srgbClr val="FFFFFF"/>
                </a:solidFill>
              </a14:hiddenFill>
            </a:ext>
          </a:extLst>
        </p:spPr>
      </p:pic>
      <p:pic>
        <p:nvPicPr>
          <p:cNvPr id="5" name="Segnaposto contenuto 4" descr="Immagine che contiene natale, albero di Natale, decorato, cartello&#10;&#10;Descrizione generata automaticamente">
            <a:extLst>
              <a:ext uri="{FF2B5EF4-FFF2-40B4-BE49-F238E27FC236}">
                <a16:creationId xmlns:a16="http://schemas.microsoft.com/office/drawing/2014/main" id="{52006407-EBBF-D80E-2751-CA691FFE1984}"/>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10008" r="-1" b="27219"/>
          <a:stretch/>
        </p:blipFill>
        <p:spPr>
          <a:xfrm>
            <a:off x="8004860" y="3531522"/>
            <a:ext cx="2871658" cy="2253261"/>
          </a:xfrm>
          <a:prstGeom prst="rect">
            <a:avLst/>
          </a:prstGeom>
        </p:spPr>
      </p:pic>
    </p:spTree>
    <p:extLst>
      <p:ext uri="{BB962C8B-B14F-4D97-AF65-F5344CB8AC3E}">
        <p14:creationId xmlns:p14="http://schemas.microsoft.com/office/powerpoint/2010/main" val="325506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542A28-1F8A-41EA-A4F4-18599313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5" y="965196"/>
            <a:ext cx="3685394"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magine che contiene ricamo, fatto a mano, ornamento, modello&#10;&#10;Descrizione generata automaticamente">
            <a:extLst>
              <a:ext uri="{FF2B5EF4-FFF2-40B4-BE49-F238E27FC236}">
                <a16:creationId xmlns:a16="http://schemas.microsoft.com/office/drawing/2014/main" id="{98B8513C-FFEC-06FF-F702-6B134DFC8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45"/>
          <a:stretch/>
        </p:blipFill>
        <p:spPr bwMode="auto">
          <a:xfrm>
            <a:off x="1110316" y="1141389"/>
            <a:ext cx="3397653" cy="2213940"/>
          </a:xfrm>
          <a:prstGeom prst="rect">
            <a:avLst/>
          </a:prstGeom>
          <a:noFill/>
          <a:extLst>
            <a:ext uri="{909E8E84-426E-40DD-AFC4-6F175D3DCCD1}">
              <a14:hiddenFill xmlns:a14="http://schemas.microsoft.com/office/drawing/2010/main">
                <a:solidFill>
                  <a:srgbClr val="FFFFFF"/>
                </a:solidFill>
              </a14:hiddenFill>
            </a:ext>
          </a:extLst>
        </p:spPr>
      </p:pic>
      <p:pic>
        <p:nvPicPr>
          <p:cNvPr id="5" name="Segnaposto contenuto 4" descr="Immagine che contiene natale, albero di Natale, decorato, cartello&#10;&#10;Descrizione generata automaticamente">
            <a:extLst>
              <a:ext uri="{FF2B5EF4-FFF2-40B4-BE49-F238E27FC236}">
                <a16:creationId xmlns:a16="http://schemas.microsoft.com/office/drawing/2014/main" id="{44F99D2D-F671-50E5-F31D-03882E295E7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15366" r="2" b="32579"/>
          <a:stretch/>
        </p:blipFill>
        <p:spPr>
          <a:xfrm>
            <a:off x="1110316" y="3552725"/>
            <a:ext cx="3397653" cy="2210855"/>
          </a:xfrm>
          <a:prstGeom prst="rect">
            <a:avLst/>
          </a:prstGeom>
        </p:spPr>
      </p:pic>
      <p:graphicFrame>
        <p:nvGraphicFramePr>
          <p:cNvPr id="12" name="Segnaposto contenuto 2">
            <a:extLst>
              <a:ext uri="{FF2B5EF4-FFF2-40B4-BE49-F238E27FC236}">
                <a16:creationId xmlns:a16="http://schemas.microsoft.com/office/drawing/2014/main" id="{65246239-06CC-3968-DBD1-479C466B4B30}"/>
              </a:ext>
            </a:extLst>
          </p:cNvPr>
          <p:cNvGraphicFramePr>
            <a:graphicFrameLocks noGrp="1"/>
          </p:cNvGraphicFramePr>
          <p:nvPr>
            <p:ph idx="4294967295"/>
            <p:extLst>
              <p:ext uri="{D42A27DB-BD31-4B8C-83A1-F6EECF244321}">
                <p14:modId xmlns:p14="http://schemas.microsoft.com/office/powerpoint/2010/main" val="2036227105"/>
              </p:ext>
            </p:extLst>
          </p:nvPr>
        </p:nvGraphicFramePr>
        <p:xfrm>
          <a:off x="5146160" y="363794"/>
          <a:ext cx="5978072" cy="59288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2782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FF364C-030C-497D-96D2-69C87B2E7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2162" y="965196"/>
            <a:ext cx="3685394"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magine che contiene ricamo, fatto a mano, ornamento, modello&#10;&#10;Descrizione generata automaticamente">
            <a:extLst>
              <a:ext uri="{FF2B5EF4-FFF2-40B4-BE49-F238E27FC236}">
                <a16:creationId xmlns:a16="http://schemas.microsoft.com/office/drawing/2014/main" id="{94AA9B18-0E45-999E-3DE3-C6E5C56C3E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p:blipFill>
        <p:spPr bwMode="auto">
          <a:xfrm>
            <a:off x="7765622" y="1126064"/>
            <a:ext cx="3350135" cy="2244591"/>
          </a:xfrm>
          <a:prstGeom prst="rect">
            <a:avLst/>
          </a:prstGeom>
          <a:noFill/>
          <a:extLst>
            <a:ext uri="{909E8E84-426E-40DD-AFC4-6F175D3DCCD1}">
              <a14:hiddenFill xmlns:a14="http://schemas.microsoft.com/office/drawing/2010/main">
                <a:solidFill>
                  <a:srgbClr val="FFFFFF"/>
                </a:solidFill>
              </a14:hiddenFill>
            </a:ext>
          </a:extLst>
        </p:spPr>
      </p:pic>
      <p:pic>
        <p:nvPicPr>
          <p:cNvPr id="6" name="Segnaposto contenuto 4" descr="Immagine che contiene natale, albero di Natale, decorato, cartello&#10;&#10;Descrizione generata automaticamente">
            <a:extLst>
              <a:ext uri="{FF2B5EF4-FFF2-40B4-BE49-F238E27FC236}">
                <a16:creationId xmlns:a16="http://schemas.microsoft.com/office/drawing/2014/main" id="{0437DE5D-6B76-4BC6-F55D-0017D3B86497}"/>
              </a:ext>
            </a:extLst>
          </p:cNvPr>
          <p:cNvPicPr>
            <a:picLocks noChangeAspect="1"/>
          </p:cNvPicPr>
          <p:nvPr/>
        </p:nvPicPr>
        <p:blipFill>
          <a:blip r:embed="rId4">
            <a:extLst>
              <a:ext uri="{28A0092B-C50C-407E-A947-70E740481C1C}">
                <a14:useLocalDpi xmlns:a14="http://schemas.microsoft.com/office/drawing/2010/main" val="0"/>
              </a:ext>
            </a:extLst>
          </a:blip>
          <a:srcRect t="15366" r="2" b="32579"/>
          <a:stretch/>
        </p:blipFill>
        <p:spPr>
          <a:xfrm>
            <a:off x="7741863" y="3552725"/>
            <a:ext cx="3397653" cy="2210855"/>
          </a:xfrm>
          <a:prstGeom prst="rect">
            <a:avLst/>
          </a:prstGeom>
        </p:spPr>
      </p:pic>
      <p:graphicFrame>
        <p:nvGraphicFramePr>
          <p:cNvPr id="16" name="CasellaDiTesto 8">
            <a:extLst>
              <a:ext uri="{FF2B5EF4-FFF2-40B4-BE49-F238E27FC236}">
                <a16:creationId xmlns:a16="http://schemas.microsoft.com/office/drawing/2014/main" id="{EB33DF92-1A55-0613-FB2A-AF74FB8BB04C}"/>
              </a:ext>
            </a:extLst>
          </p:cNvPr>
          <p:cNvGraphicFramePr/>
          <p:nvPr>
            <p:extLst>
              <p:ext uri="{D42A27DB-BD31-4B8C-83A1-F6EECF244321}">
                <p14:modId xmlns:p14="http://schemas.microsoft.com/office/powerpoint/2010/main" val="3187810427"/>
              </p:ext>
            </p:extLst>
          </p:nvPr>
        </p:nvGraphicFramePr>
        <p:xfrm>
          <a:off x="913795" y="226142"/>
          <a:ext cx="5910517" cy="6105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950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testo, albero di Natale, natale, portafotografie&#10;&#10;Descrizione generata automaticamente">
            <a:extLst>
              <a:ext uri="{FF2B5EF4-FFF2-40B4-BE49-F238E27FC236}">
                <a16:creationId xmlns:a16="http://schemas.microsoft.com/office/drawing/2014/main" id="{F863C3D9-FDBA-EDCC-A275-AA9761960FC3}"/>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p:blipFill>
        <p:spPr>
          <a:xfrm>
            <a:off x="0" y="0"/>
            <a:ext cx="12171562" cy="6848216"/>
          </a:xfrm>
          <a:prstGeom prst="rect">
            <a:avLst/>
          </a:prstGeom>
        </p:spPr>
      </p:pic>
      <p:pic>
        <p:nvPicPr>
          <p:cNvPr id="7" name="Immagine 6" descr="Immagine che contiene natale, Viso umano, albero di Natale, Ornamento natalizio&#10;&#10;Descrizione generata automaticamente">
            <a:extLst>
              <a:ext uri="{FF2B5EF4-FFF2-40B4-BE49-F238E27FC236}">
                <a16:creationId xmlns:a16="http://schemas.microsoft.com/office/drawing/2014/main" id="{A1D1EFE5-01C0-3709-8D18-9B392477DFEE}"/>
              </a:ext>
            </a:extLst>
          </p:cNvPr>
          <p:cNvPicPr>
            <a:picLocks noChangeAspect="1"/>
          </p:cNvPicPr>
          <p:nvPr/>
        </p:nvPicPr>
        <p:blipFill>
          <a:blip r:embed="rId3">
            <a:extLst>
              <a:ext uri="{28A0092B-C50C-407E-A947-70E740481C1C}">
                <a14:useLocalDpi xmlns:a14="http://schemas.microsoft.com/office/drawing/2010/main" val="0"/>
              </a:ext>
            </a:extLst>
          </a:blip>
          <a:srcRect t="6111" r="-3" b="12109"/>
          <a:stretch/>
        </p:blipFill>
        <p:spPr>
          <a:xfrm rot="20697023">
            <a:off x="309269" y="3922284"/>
            <a:ext cx="2885135" cy="2605827"/>
          </a:xfrm>
          <a:prstGeom prst="rect">
            <a:avLst/>
          </a:prstGeom>
          <a:ln>
            <a:noFill/>
          </a:ln>
          <a:effectLst>
            <a:softEdge rad="112500"/>
          </a:effectLst>
        </p:spPr>
      </p:pic>
      <p:pic>
        <p:nvPicPr>
          <p:cNvPr id="9" name="Immagine 8" descr="Immagine che contiene natale, albero di Natale, decorato, cartello&#10;&#10;Descrizione generata automaticamente">
            <a:extLst>
              <a:ext uri="{FF2B5EF4-FFF2-40B4-BE49-F238E27FC236}">
                <a16:creationId xmlns:a16="http://schemas.microsoft.com/office/drawing/2014/main" id="{E58038FD-1AA6-1DB0-89A7-8AAF1B90B4D0}"/>
              </a:ext>
            </a:extLst>
          </p:cNvPr>
          <p:cNvPicPr>
            <a:picLocks noChangeAspect="1"/>
          </p:cNvPicPr>
          <p:nvPr/>
        </p:nvPicPr>
        <p:blipFill>
          <a:blip r:embed="rId4">
            <a:extLst>
              <a:ext uri="{28A0092B-C50C-407E-A947-70E740481C1C}">
                <a14:useLocalDpi xmlns:a14="http://schemas.microsoft.com/office/drawing/2010/main" val="0"/>
              </a:ext>
            </a:extLst>
          </a:blip>
          <a:srcRect t="10008" r="-1" b="27219"/>
          <a:stretch/>
        </p:blipFill>
        <p:spPr>
          <a:xfrm rot="724444">
            <a:off x="8178808" y="423339"/>
            <a:ext cx="4236468" cy="3558386"/>
          </a:xfrm>
          <a:custGeom>
            <a:avLst/>
            <a:gdLst/>
            <a:ahLst/>
            <a:cxnLst/>
            <a:rect l="l" t="t" r="r" b="b"/>
            <a:pathLst>
              <a:path w="4569568" h="3877363">
                <a:moveTo>
                  <a:pt x="3843224" y="17"/>
                </a:moveTo>
                <a:cubicBezTo>
                  <a:pt x="3853657" y="-269"/>
                  <a:pt x="3863732" y="3160"/>
                  <a:pt x="3872078" y="16745"/>
                </a:cubicBezTo>
                <a:cubicBezTo>
                  <a:pt x="3827725" y="52547"/>
                  <a:pt x="3771210" y="39089"/>
                  <a:pt x="3711358" y="79463"/>
                </a:cubicBezTo>
                <a:cubicBezTo>
                  <a:pt x="3808648" y="66766"/>
                  <a:pt x="3885671" y="56609"/>
                  <a:pt x="3962692" y="46454"/>
                </a:cubicBezTo>
                <a:cubicBezTo>
                  <a:pt x="3964124" y="53563"/>
                  <a:pt x="3965554" y="60673"/>
                  <a:pt x="3966984" y="67782"/>
                </a:cubicBezTo>
                <a:cubicBezTo>
                  <a:pt x="3868502" y="82763"/>
                  <a:pt x="3777410" y="121359"/>
                  <a:pt x="3681550" y="148529"/>
                </a:cubicBezTo>
                <a:cubicBezTo>
                  <a:pt x="3690374" y="165289"/>
                  <a:pt x="3699196" y="161987"/>
                  <a:pt x="3707066" y="160972"/>
                </a:cubicBezTo>
                <a:cubicBezTo>
                  <a:pt x="3758334" y="154369"/>
                  <a:pt x="3809602" y="147768"/>
                  <a:pt x="3858724" y="129739"/>
                </a:cubicBezTo>
                <a:cubicBezTo>
                  <a:pt x="3869693" y="125675"/>
                  <a:pt x="3883047" y="125675"/>
                  <a:pt x="3889247" y="137864"/>
                </a:cubicBezTo>
                <a:cubicBezTo>
                  <a:pt x="3898070" y="155131"/>
                  <a:pt x="3885433" y="166304"/>
                  <a:pt x="3874225" y="175697"/>
                </a:cubicBezTo>
                <a:cubicBezTo>
                  <a:pt x="3854670" y="191949"/>
                  <a:pt x="3831064" y="187379"/>
                  <a:pt x="3808410" y="190425"/>
                </a:cubicBezTo>
                <a:cubicBezTo>
                  <a:pt x="3748081" y="198297"/>
                  <a:pt x="3719226" y="222927"/>
                  <a:pt x="3705872" y="279299"/>
                </a:cubicBezTo>
                <a:cubicBezTo>
                  <a:pt x="3758811" y="256445"/>
                  <a:pt x="3809842" y="284631"/>
                  <a:pt x="3861109" y="268633"/>
                </a:cubicBezTo>
                <a:cubicBezTo>
                  <a:pt x="3874463" y="264571"/>
                  <a:pt x="3895685" y="270664"/>
                  <a:pt x="3888532" y="290216"/>
                </a:cubicBezTo>
                <a:cubicBezTo>
                  <a:pt x="3881854" y="308499"/>
                  <a:pt x="3859678" y="321702"/>
                  <a:pt x="3899025" y="318148"/>
                </a:cubicBezTo>
                <a:cubicBezTo>
                  <a:pt x="3927162" y="315608"/>
                  <a:pt x="3982246" y="336176"/>
                  <a:pt x="3959116" y="341254"/>
                </a:cubicBezTo>
                <a:cubicBezTo>
                  <a:pt x="3930024" y="347603"/>
                  <a:pt x="3901646" y="356744"/>
                  <a:pt x="3864685" y="367154"/>
                </a:cubicBezTo>
                <a:cubicBezTo>
                  <a:pt x="3905463" y="384166"/>
                  <a:pt x="3934793" y="380611"/>
                  <a:pt x="3965554" y="367154"/>
                </a:cubicBezTo>
                <a:cubicBezTo>
                  <a:pt x="4002753" y="350903"/>
                  <a:pt x="4051161" y="331098"/>
                  <a:pt x="4081445" y="349381"/>
                </a:cubicBezTo>
                <a:cubicBezTo>
                  <a:pt x="4126752" y="376803"/>
                  <a:pt x="4164428" y="359536"/>
                  <a:pt x="4204966" y="354966"/>
                </a:cubicBezTo>
                <a:cubicBezTo>
                  <a:pt x="4287472" y="345570"/>
                  <a:pt x="4369264" y="329827"/>
                  <a:pt x="4452008" y="322211"/>
                </a:cubicBezTo>
                <a:cubicBezTo>
                  <a:pt x="4485154" y="319164"/>
                  <a:pt x="4520922" y="304691"/>
                  <a:pt x="4569568" y="324495"/>
                </a:cubicBezTo>
                <a:cubicBezTo>
                  <a:pt x="4349232" y="425810"/>
                  <a:pt x="4112683" y="419463"/>
                  <a:pt x="3915955" y="544899"/>
                </a:cubicBezTo>
                <a:cubicBezTo>
                  <a:pt x="3924301" y="556833"/>
                  <a:pt x="3966745" y="590858"/>
                  <a:pt x="3949339" y="593397"/>
                </a:cubicBezTo>
                <a:cubicBezTo>
                  <a:pt x="3900455" y="600761"/>
                  <a:pt x="3857056" y="625645"/>
                  <a:pt x="3812464" y="646212"/>
                </a:cubicBezTo>
                <a:cubicBezTo>
                  <a:pt x="3793148" y="655100"/>
                  <a:pt x="3769780" y="666781"/>
                  <a:pt x="3778841" y="698520"/>
                </a:cubicBezTo>
                <a:cubicBezTo>
                  <a:pt x="3795295" y="707407"/>
                  <a:pt x="3807456" y="694965"/>
                  <a:pt x="3821047" y="693950"/>
                </a:cubicBezTo>
                <a:cubicBezTo>
                  <a:pt x="3834878" y="692935"/>
                  <a:pt x="3865879" y="699535"/>
                  <a:pt x="3857293" y="703852"/>
                </a:cubicBezTo>
                <a:cubicBezTo>
                  <a:pt x="3818186" y="723405"/>
                  <a:pt x="3888532" y="770380"/>
                  <a:pt x="3842271" y="770380"/>
                </a:cubicBezTo>
                <a:cubicBezTo>
                  <a:pt x="3764772" y="770633"/>
                  <a:pt x="3723519" y="853919"/>
                  <a:pt x="3648882" y="856205"/>
                </a:cubicBezTo>
                <a:cubicBezTo>
                  <a:pt x="3636960" y="856458"/>
                  <a:pt x="3631236" y="871185"/>
                  <a:pt x="3631474" y="884136"/>
                </a:cubicBezTo>
                <a:cubicBezTo>
                  <a:pt x="3631474" y="899626"/>
                  <a:pt x="3642444" y="902418"/>
                  <a:pt x="3654605" y="903942"/>
                </a:cubicBezTo>
                <a:cubicBezTo>
                  <a:pt x="3673205" y="906226"/>
                  <a:pt x="3692520" y="884136"/>
                  <a:pt x="3717081" y="914098"/>
                </a:cubicBezTo>
                <a:cubicBezTo>
                  <a:pt x="3672966" y="931618"/>
                  <a:pt x="3628852" y="949140"/>
                  <a:pt x="3629568" y="1009319"/>
                </a:cubicBezTo>
                <a:cubicBezTo>
                  <a:pt x="3629805" y="1025569"/>
                  <a:pt x="3611444" y="1031663"/>
                  <a:pt x="3597613" y="1035726"/>
                </a:cubicBezTo>
                <a:cubicBezTo>
                  <a:pt x="3574721" y="1042329"/>
                  <a:pt x="3555408" y="1054009"/>
                  <a:pt x="3543006" y="1076608"/>
                </a:cubicBezTo>
                <a:cubicBezTo>
                  <a:pt x="3543246" y="1080925"/>
                  <a:pt x="3543484" y="1085495"/>
                  <a:pt x="3542052" y="1089050"/>
                </a:cubicBezTo>
                <a:cubicBezTo>
                  <a:pt x="3546106" y="1143642"/>
                  <a:pt x="3579490" y="1142118"/>
                  <a:pt x="3616451" y="1132978"/>
                </a:cubicBezTo>
                <a:cubicBezTo>
                  <a:pt x="3660566" y="1121805"/>
                  <a:pt x="3704204" y="1101491"/>
                  <a:pt x="3750703" y="1121043"/>
                </a:cubicBezTo>
                <a:cubicBezTo>
                  <a:pt x="3685126" y="1147197"/>
                  <a:pt x="3613828" y="1149228"/>
                  <a:pt x="3552307" y="1186555"/>
                </a:cubicBezTo>
                <a:cubicBezTo>
                  <a:pt x="3777410" y="1193411"/>
                  <a:pt x="3976284" y="1075591"/>
                  <a:pt x="4194473" y="1030395"/>
                </a:cubicBezTo>
                <a:cubicBezTo>
                  <a:pt x="4187082" y="1060610"/>
                  <a:pt x="4169436" y="1066704"/>
                  <a:pt x="4153459" y="1071275"/>
                </a:cubicBezTo>
                <a:cubicBezTo>
                  <a:pt x="4072860" y="1094129"/>
                  <a:pt x="4002278" y="1139581"/>
                  <a:pt x="3928831" y="1178936"/>
                </a:cubicBezTo>
                <a:cubicBezTo>
                  <a:pt x="3898548" y="1195188"/>
                  <a:pt x="3876608" y="1211440"/>
                  <a:pt x="3865164" y="1246481"/>
                </a:cubicBezTo>
                <a:cubicBezTo>
                  <a:pt x="3854908" y="1278221"/>
                  <a:pt x="3835117" y="1292948"/>
                  <a:pt x="3798395" y="1283806"/>
                </a:cubicBezTo>
                <a:cubicBezTo>
                  <a:pt x="3768588" y="1276188"/>
                  <a:pt x="3735920" y="1280251"/>
                  <a:pt x="3704681" y="1283045"/>
                </a:cubicBezTo>
                <a:cubicBezTo>
                  <a:pt x="3668674" y="1286092"/>
                  <a:pt x="3628374" y="1321895"/>
                  <a:pt x="3638151" y="1340431"/>
                </a:cubicBezTo>
                <a:cubicBezTo>
                  <a:pt x="3654843" y="1371917"/>
                  <a:pt x="3682743" y="1356174"/>
                  <a:pt x="3707542" y="1352619"/>
                </a:cubicBezTo>
                <a:cubicBezTo>
                  <a:pt x="3735681" y="1348303"/>
                  <a:pt x="3787902" y="1339415"/>
                  <a:pt x="3788856" y="1343224"/>
                </a:cubicBezTo>
                <a:cubicBezTo>
                  <a:pt x="3807219" y="1422193"/>
                  <a:pt x="3936463" y="1353382"/>
                  <a:pt x="3964363" y="1346270"/>
                </a:cubicBezTo>
                <a:cubicBezTo>
                  <a:pt x="3999176" y="1337384"/>
                  <a:pt x="4031845" y="1353635"/>
                  <a:pt x="4064991" y="1357443"/>
                </a:cubicBezTo>
                <a:cubicBezTo>
                  <a:pt x="4094560" y="1360998"/>
                  <a:pt x="4261720" y="1371917"/>
                  <a:pt x="4296295" y="1338398"/>
                </a:cubicBezTo>
                <a:cubicBezTo>
                  <a:pt x="4301064" y="1364552"/>
                  <a:pt x="4291050" y="1375217"/>
                  <a:pt x="4282702" y="1387152"/>
                </a:cubicBezTo>
                <a:cubicBezTo>
                  <a:pt x="4271019" y="1404164"/>
                  <a:pt x="4269110" y="1416099"/>
                  <a:pt x="4291288" y="1429556"/>
                </a:cubicBezTo>
                <a:cubicBezTo>
                  <a:pt x="4354480" y="1468154"/>
                  <a:pt x="4353524" y="1469422"/>
                  <a:pt x="4294626" y="1521730"/>
                </a:cubicBezTo>
                <a:cubicBezTo>
                  <a:pt x="4291763" y="1524015"/>
                  <a:pt x="4292957" y="1531633"/>
                  <a:pt x="4292480" y="1536712"/>
                </a:cubicBezTo>
                <a:cubicBezTo>
                  <a:pt x="4307980" y="1544836"/>
                  <a:pt x="4326102" y="1524523"/>
                  <a:pt x="4344224" y="1546361"/>
                </a:cubicBezTo>
                <a:cubicBezTo>
                  <a:pt x="4265296" y="1642341"/>
                  <a:pt x="4144874" y="1665955"/>
                  <a:pt x="4035898" y="1738070"/>
                </a:cubicBezTo>
                <a:cubicBezTo>
                  <a:pt x="4124128" y="1761938"/>
                  <a:pt x="4177066" y="1678652"/>
                  <a:pt x="4241926" y="1689317"/>
                </a:cubicBezTo>
                <a:cubicBezTo>
                  <a:pt x="4274357" y="1715471"/>
                  <a:pt x="4178020" y="1757368"/>
                  <a:pt x="4269826" y="1769810"/>
                </a:cubicBezTo>
                <a:cubicBezTo>
                  <a:pt x="4230002" y="1792663"/>
                  <a:pt x="4200434" y="1815006"/>
                  <a:pt x="4173012" y="1841415"/>
                </a:cubicBezTo>
                <a:cubicBezTo>
                  <a:pt x="4124128" y="1888644"/>
                  <a:pt x="4114590" y="1919623"/>
                  <a:pt x="4137244" y="1983103"/>
                </a:cubicBezTo>
                <a:cubicBezTo>
                  <a:pt x="4152029" y="2024746"/>
                  <a:pt x="4173728" y="2063089"/>
                  <a:pt x="4154652" y="2112602"/>
                </a:cubicBezTo>
                <a:cubicBezTo>
                  <a:pt x="4141298" y="2146628"/>
                  <a:pt x="4146544" y="2168972"/>
                  <a:pt x="4196142" y="2153737"/>
                </a:cubicBezTo>
                <a:cubicBezTo>
                  <a:pt x="4249557" y="2137485"/>
                  <a:pt x="4269587" y="2167956"/>
                  <a:pt x="4256234" y="2227627"/>
                </a:cubicBezTo>
                <a:cubicBezTo>
                  <a:pt x="4247650" y="2265970"/>
                  <a:pt x="4256712" y="2277649"/>
                  <a:pt x="4293433" y="2273333"/>
                </a:cubicBezTo>
                <a:cubicBezTo>
                  <a:pt x="4333972" y="2268509"/>
                  <a:pt x="4372602" y="2243370"/>
                  <a:pt x="4422678" y="2255559"/>
                </a:cubicBezTo>
                <a:cubicBezTo>
                  <a:pt x="4382618" y="2325134"/>
                  <a:pt x="4297010" y="2305328"/>
                  <a:pt x="4250272" y="2371602"/>
                </a:cubicBezTo>
                <a:cubicBezTo>
                  <a:pt x="4306072" y="2371854"/>
                  <a:pt x="4348756" y="2371602"/>
                  <a:pt x="4390009" y="2357127"/>
                </a:cubicBezTo>
                <a:cubicBezTo>
                  <a:pt x="4407179" y="2351286"/>
                  <a:pt x="4426018" y="2345194"/>
                  <a:pt x="4435554" y="2365252"/>
                </a:cubicBezTo>
                <a:cubicBezTo>
                  <a:pt x="4446762" y="2389375"/>
                  <a:pt x="4423632" y="2398516"/>
                  <a:pt x="4409562" y="2402832"/>
                </a:cubicBezTo>
                <a:cubicBezTo>
                  <a:pt x="4369978" y="2415021"/>
                  <a:pt x="4339695" y="2443968"/>
                  <a:pt x="4307026" y="2466566"/>
                </a:cubicBezTo>
                <a:cubicBezTo>
                  <a:pt x="4235250" y="2516082"/>
                  <a:pt x="4156558" y="2557470"/>
                  <a:pt x="4095751" y="2639233"/>
                </a:cubicBezTo>
                <a:cubicBezTo>
                  <a:pt x="4172297" y="2618411"/>
                  <a:pt x="4229288" y="2569913"/>
                  <a:pt x="4300350" y="2560010"/>
                </a:cubicBezTo>
                <a:cubicBezTo>
                  <a:pt x="4238826" y="2634409"/>
                  <a:pt x="4159659" y="2683415"/>
                  <a:pt x="4084784" y="2737500"/>
                </a:cubicBezTo>
                <a:cubicBezTo>
                  <a:pt x="4063322" y="2752735"/>
                  <a:pt x="4041622" y="2763146"/>
                  <a:pt x="4036853" y="2796409"/>
                </a:cubicBezTo>
                <a:cubicBezTo>
                  <a:pt x="4027552" y="2860905"/>
                  <a:pt x="3999653" y="2914228"/>
                  <a:pt x="3940039" y="2942666"/>
                </a:cubicBezTo>
                <a:cubicBezTo>
                  <a:pt x="3939562" y="2942922"/>
                  <a:pt x="3942900" y="2952571"/>
                  <a:pt x="3944808" y="2959171"/>
                </a:cubicBezTo>
                <a:cubicBezTo>
                  <a:pt x="3981292" y="2961204"/>
                  <a:pt x="4010145" y="2923115"/>
                  <a:pt x="4056645" y="2935557"/>
                </a:cubicBezTo>
                <a:cubicBezTo>
                  <a:pt x="4012052" y="2987356"/>
                  <a:pt x="3974853" y="3033825"/>
                  <a:pt x="3911662" y="3058455"/>
                </a:cubicBezTo>
                <a:cubicBezTo>
                  <a:pt x="3861109" y="3078006"/>
                  <a:pt x="3798633" y="3089433"/>
                  <a:pt x="3761910" y="3152912"/>
                </a:cubicBezTo>
                <a:cubicBezTo>
                  <a:pt x="3804594" y="3165356"/>
                  <a:pt x="3836310" y="3149613"/>
                  <a:pt x="3868264" y="3138440"/>
                </a:cubicBezTo>
                <a:cubicBezTo>
                  <a:pt x="3917147" y="3121173"/>
                  <a:pt x="3965554" y="3101622"/>
                  <a:pt x="4014438" y="3084354"/>
                </a:cubicBezTo>
                <a:cubicBezTo>
                  <a:pt x="4033038" y="3077753"/>
                  <a:pt x="4053307" y="3073181"/>
                  <a:pt x="4065229" y="3104668"/>
                </a:cubicBezTo>
                <a:cubicBezTo>
                  <a:pt x="4002991" y="3111271"/>
                  <a:pt x="3965792" y="3153929"/>
                  <a:pt x="3926686" y="3194048"/>
                </a:cubicBezTo>
                <a:cubicBezTo>
                  <a:pt x="3904746" y="3216647"/>
                  <a:pt x="3886862" y="3246864"/>
                  <a:pt x="3847279" y="3235438"/>
                </a:cubicBezTo>
                <a:cubicBezTo>
                  <a:pt x="3826532" y="3229344"/>
                  <a:pt x="3813418" y="3246355"/>
                  <a:pt x="3815565" y="3267177"/>
                </a:cubicBezTo>
                <a:cubicBezTo>
                  <a:pt x="3823433" y="3340561"/>
                  <a:pt x="3775026" y="3366206"/>
                  <a:pt x="3724950" y="3380425"/>
                </a:cubicBezTo>
                <a:cubicBezTo>
                  <a:pt x="3630043" y="3407087"/>
                  <a:pt x="3551113" y="3469805"/>
                  <a:pt x="3458831" y="3504084"/>
                </a:cubicBezTo>
                <a:cubicBezTo>
                  <a:pt x="3369170" y="3537348"/>
                  <a:pt x="3299779" y="3616317"/>
                  <a:pt x="3209882" y="3657707"/>
                </a:cubicBezTo>
                <a:cubicBezTo>
                  <a:pt x="3144781" y="3687670"/>
                  <a:pt x="3082544" y="3726265"/>
                  <a:pt x="3015536" y="3753434"/>
                </a:cubicBezTo>
                <a:cubicBezTo>
                  <a:pt x="2856963" y="3817676"/>
                  <a:pt x="2695288" y="3869222"/>
                  <a:pt x="2524314" y="3876585"/>
                </a:cubicBezTo>
                <a:cubicBezTo>
                  <a:pt x="2383147" y="3882426"/>
                  <a:pt x="1158667" y="3876841"/>
                  <a:pt x="661243" y="3041189"/>
                </a:cubicBezTo>
                <a:cubicBezTo>
                  <a:pt x="651705" y="3037125"/>
                  <a:pt x="640975" y="3026461"/>
                  <a:pt x="637637" y="3016303"/>
                </a:cubicBezTo>
                <a:cubicBezTo>
                  <a:pt x="621659" y="2968820"/>
                  <a:pt x="582552" y="2948253"/>
                  <a:pt x="547261" y="2922608"/>
                </a:cubicBezTo>
                <a:cubicBezTo>
                  <a:pt x="516261" y="2900009"/>
                  <a:pt x="483353" y="2876394"/>
                  <a:pt x="470476" y="2838305"/>
                </a:cubicBezTo>
                <a:cubicBezTo>
                  <a:pt x="453546" y="2787522"/>
                  <a:pt x="501714" y="2829165"/>
                  <a:pt x="510538" y="2809867"/>
                </a:cubicBezTo>
                <a:cubicBezTo>
                  <a:pt x="492177" y="2783460"/>
                  <a:pt x="463799" y="2759336"/>
                  <a:pt x="456407" y="2729374"/>
                </a:cubicBezTo>
                <a:cubicBezTo>
                  <a:pt x="429463" y="2621204"/>
                  <a:pt x="371278" y="2542489"/>
                  <a:pt x="284241" y="2481294"/>
                </a:cubicBezTo>
                <a:cubicBezTo>
                  <a:pt x="259203" y="2463774"/>
                  <a:pt x="242750" y="2431779"/>
                  <a:pt x="208651" y="2426702"/>
                </a:cubicBezTo>
                <a:cubicBezTo>
                  <a:pt x="132821" y="2415529"/>
                  <a:pt x="156667" y="2328180"/>
                  <a:pt x="116605" y="2289331"/>
                </a:cubicBezTo>
                <a:cubicBezTo>
                  <a:pt x="108974" y="2281966"/>
                  <a:pt x="102060" y="2267494"/>
                  <a:pt x="103490" y="2257592"/>
                </a:cubicBezTo>
                <a:cubicBezTo>
                  <a:pt x="105635" y="2243370"/>
                  <a:pt x="114698" y="2229913"/>
                  <a:pt x="122328" y="2217216"/>
                </a:cubicBezTo>
                <a:cubicBezTo>
                  <a:pt x="130198" y="2204521"/>
                  <a:pt x="142119" y="2193348"/>
                  <a:pt x="136397" y="2176590"/>
                </a:cubicBezTo>
                <a:cubicBezTo>
                  <a:pt x="134014" y="2169734"/>
                  <a:pt x="135681" y="2145866"/>
                  <a:pt x="118036" y="2164655"/>
                </a:cubicBezTo>
                <a:cubicBezTo>
                  <a:pt x="69629" y="2216201"/>
                  <a:pt x="41491" y="2167450"/>
                  <a:pt x="0" y="2144088"/>
                </a:cubicBezTo>
                <a:cubicBezTo>
                  <a:pt x="33383" y="2119965"/>
                  <a:pt x="63429" y="2102953"/>
                  <a:pt x="68437" y="2066897"/>
                </a:cubicBezTo>
                <a:cubicBezTo>
                  <a:pt x="78690" y="1992498"/>
                  <a:pt x="122565" y="1958473"/>
                  <a:pt x="189096" y="1951871"/>
                </a:cubicBezTo>
                <a:cubicBezTo>
                  <a:pt x="164535" y="1880012"/>
                  <a:pt x="164535" y="1880012"/>
                  <a:pt x="243942" y="1870107"/>
                </a:cubicBezTo>
                <a:cubicBezTo>
                  <a:pt x="213419" y="1824403"/>
                  <a:pt x="213419" y="1812722"/>
                  <a:pt x="250381" y="1796979"/>
                </a:cubicBezTo>
                <a:cubicBezTo>
                  <a:pt x="285911" y="1781998"/>
                  <a:pt x="325255" y="1776919"/>
                  <a:pt x="358164" y="1753813"/>
                </a:cubicBezTo>
                <a:cubicBezTo>
                  <a:pt x="327879" y="1695412"/>
                  <a:pt x="319295" y="1627615"/>
                  <a:pt x="256819" y="1599175"/>
                </a:cubicBezTo>
                <a:cubicBezTo>
                  <a:pt x="247042" y="1594859"/>
                  <a:pt x="240366" y="1577338"/>
                  <a:pt x="246564" y="1567182"/>
                </a:cubicBezTo>
                <a:cubicBezTo>
                  <a:pt x="269218" y="1530364"/>
                  <a:pt x="236788" y="1460535"/>
                  <a:pt x="307371" y="1452664"/>
                </a:cubicBezTo>
                <a:cubicBezTo>
                  <a:pt x="316195" y="1451902"/>
                  <a:pt x="324303" y="1444284"/>
                  <a:pt x="317387" y="1434381"/>
                </a:cubicBezTo>
                <a:cubicBezTo>
                  <a:pt x="293540" y="1399848"/>
                  <a:pt x="322394" y="1402133"/>
                  <a:pt x="339801" y="1397816"/>
                </a:cubicBezTo>
                <a:cubicBezTo>
                  <a:pt x="360787" y="1392485"/>
                  <a:pt x="384632" y="1407720"/>
                  <a:pt x="404186" y="1388929"/>
                </a:cubicBezTo>
                <a:cubicBezTo>
                  <a:pt x="399654" y="1369123"/>
                  <a:pt x="382725" y="1369377"/>
                  <a:pt x="370802" y="1363030"/>
                </a:cubicBezTo>
                <a:cubicBezTo>
                  <a:pt x="335987" y="1344747"/>
                  <a:pt x="307609" y="1322911"/>
                  <a:pt x="305940" y="1275427"/>
                </a:cubicBezTo>
                <a:cubicBezTo>
                  <a:pt x="304749" y="1237085"/>
                  <a:pt x="300933" y="1203314"/>
                  <a:pt x="349102" y="1191633"/>
                </a:cubicBezTo>
                <a:cubicBezTo>
                  <a:pt x="369132" y="1186808"/>
                  <a:pt x="363408" y="1159132"/>
                  <a:pt x="351962" y="1145419"/>
                </a:cubicBezTo>
                <a:cubicBezTo>
                  <a:pt x="331455" y="1121043"/>
                  <a:pt x="314526" y="1088542"/>
                  <a:pt x="279233" y="1086257"/>
                </a:cubicBezTo>
                <a:cubicBezTo>
                  <a:pt x="257772" y="1084734"/>
                  <a:pt x="241318" y="1074575"/>
                  <a:pt x="224388" y="1062896"/>
                </a:cubicBezTo>
                <a:cubicBezTo>
                  <a:pt x="212228" y="1054515"/>
                  <a:pt x="197681" y="1047406"/>
                  <a:pt x="199111" y="1029379"/>
                </a:cubicBezTo>
                <a:cubicBezTo>
                  <a:pt x="200542" y="1012112"/>
                  <a:pt x="214610" y="1005002"/>
                  <a:pt x="228919" y="1001447"/>
                </a:cubicBezTo>
                <a:cubicBezTo>
                  <a:pt x="276611" y="990021"/>
                  <a:pt x="321440" y="973262"/>
                  <a:pt x="361264" y="934920"/>
                </a:cubicBezTo>
                <a:cubicBezTo>
                  <a:pt x="334794" y="914607"/>
                  <a:pt x="309518" y="899879"/>
                  <a:pt x="289964" y="879311"/>
                </a:cubicBezTo>
                <a:cubicBezTo>
                  <a:pt x="242750" y="829544"/>
                  <a:pt x="642644" y="672875"/>
                  <a:pt x="662674" y="617012"/>
                </a:cubicBezTo>
                <a:cubicBezTo>
                  <a:pt x="668873" y="599745"/>
                  <a:pt x="690096" y="581971"/>
                  <a:pt x="707744" y="576892"/>
                </a:cubicBezTo>
                <a:cubicBezTo>
                  <a:pt x="790487" y="553024"/>
                  <a:pt x="862262" y="499446"/>
                  <a:pt x="946915" y="479640"/>
                </a:cubicBezTo>
                <a:cubicBezTo>
                  <a:pt x="1026799" y="460851"/>
                  <a:pt x="1105490" y="435712"/>
                  <a:pt x="1193003" y="410829"/>
                </a:cubicBezTo>
                <a:cubicBezTo>
                  <a:pt x="1139351" y="348364"/>
                  <a:pt x="1044206" y="355728"/>
                  <a:pt x="1022030" y="265586"/>
                </a:cubicBezTo>
                <a:cubicBezTo>
                  <a:pt x="1108590" y="242225"/>
                  <a:pt x="1199679" y="268888"/>
                  <a:pt x="1283141" y="231814"/>
                </a:cubicBezTo>
                <a:cubicBezTo>
                  <a:pt x="1290295" y="228514"/>
                  <a:pt x="1300072" y="231814"/>
                  <a:pt x="1308655" y="232831"/>
                </a:cubicBezTo>
                <a:cubicBezTo>
                  <a:pt x="1480584" y="252636"/>
                  <a:pt x="1651797" y="235371"/>
                  <a:pt x="1821341" y="210485"/>
                </a:cubicBezTo>
                <a:cubicBezTo>
                  <a:pt x="2065522" y="174938"/>
                  <a:pt x="2310657" y="152338"/>
                  <a:pt x="2556268" y="136340"/>
                </a:cubicBezTo>
                <a:cubicBezTo>
                  <a:pt x="2759196" y="123136"/>
                  <a:pt x="2962599" y="117297"/>
                  <a:pt x="3164574" y="91905"/>
                </a:cubicBezTo>
                <a:cubicBezTo>
                  <a:pt x="3380616" y="64736"/>
                  <a:pt x="3596420" y="34011"/>
                  <a:pt x="3812226" y="5572"/>
                </a:cubicBezTo>
                <a:cubicBezTo>
                  <a:pt x="3822002" y="4301"/>
                  <a:pt x="3832792" y="302"/>
                  <a:pt x="3843224" y="17"/>
                </a:cubicBezTo>
                <a:close/>
              </a:path>
            </a:pathLst>
          </a:custGeom>
        </p:spPr>
      </p:pic>
      <p:sp>
        <p:nvSpPr>
          <p:cNvPr id="15" name="Rettangolo 14">
            <a:extLst>
              <a:ext uri="{FF2B5EF4-FFF2-40B4-BE49-F238E27FC236}">
                <a16:creationId xmlns:a16="http://schemas.microsoft.com/office/drawing/2014/main" id="{151386BB-ACA3-8EAD-2196-81856D92FA4E}"/>
              </a:ext>
            </a:extLst>
          </p:cNvPr>
          <p:cNvSpPr/>
          <p:nvPr/>
        </p:nvSpPr>
        <p:spPr>
          <a:xfrm>
            <a:off x="1894958" y="-74304"/>
            <a:ext cx="7242688" cy="769441"/>
          </a:xfrm>
          <a:prstGeom prst="rect">
            <a:avLst/>
          </a:prstGeom>
          <a:noFill/>
        </p:spPr>
        <p:txBody>
          <a:bodyPr wrap="none" lIns="91440" tIns="45720" rIns="91440" bIns="45720">
            <a:spAutoFit/>
          </a:bodyPr>
          <a:lstStyle/>
          <a:p>
            <a:pPr algn="ctr"/>
            <a:r>
              <a:rPr lang="it-IT" sz="4400" b="1" i="1" cap="none" spc="0" dirty="0">
                <a:ln w="6600">
                  <a:solidFill>
                    <a:schemeClr val="accent2"/>
                  </a:solidFill>
                  <a:prstDash val="solid"/>
                </a:ln>
                <a:solidFill>
                  <a:schemeClr val="tx1">
                    <a:lumMod val="95000"/>
                  </a:schemeClr>
                </a:solidFill>
                <a:latin typeface="Arial" panose="020B0604020202020204" pitchFamily="34" charset="0"/>
                <a:cs typeface="Arial" panose="020B0604020202020204" pitchFamily="34" charset="0"/>
              </a:rPr>
              <a:t>Natale</a:t>
            </a:r>
            <a:r>
              <a:rPr lang="it-IT" sz="4400" b="1" i="1" cap="none" spc="0" dirty="0">
                <a:ln w="6600">
                  <a:solidFill>
                    <a:schemeClr val="accent2"/>
                  </a:solidFill>
                  <a:prstDash val="solid"/>
                </a:ln>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sp>
        <p:nvSpPr>
          <p:cNvPr id="18" name="Rettangolo 17">
            <a:extLst>
              <a:ext uri="{FF2B5EF4-FFF2-40B4-BE49-F238E27FC236}">
                <a16:creationId xmlns:a16="http://schemas.microsoft.com/office/drawing/2014/main" id="{75114367-0F7F-7FB0-D1EB-359DF3BA41F6}"/>
              </a:ext>
            </a:extLst>
          </p:cNvPr>
          <p:cNvSpPr/>
          <p:nvPr/>
        </p:nvSpPr>
        <p:spPr>
          <a:xfrm>
            <a:off x="1751836" y="508808"/>
            <a:ext cx="8291051" cy="830997"/>
          </a:xfrm>
          <a:prstGeom prst="rect">
            <a:avLst/>
          </a:prstGeom>
          <a:noFill/>
        </p:spPr>
        <p:txBody>
          <a:bodyPr wrap="none" lIns="91440" tIns="45720" rIns="91440" bIns="45720">
            <a:spAutoFit/>
          </a:bodyPr>
          <a:lstStyle/>
          <a:p>
            <a:pPr algn="ctr"/>
            <a:r>
              <a:rPr lang="it-IT" sz="2400" b="1" i="0" cap="none" spc="0" dirty="0">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Breve incontro </a:t>
            </a:r>
            <a:r>
              <a:rPr lang="it-IT" sz="2400" b="1" i="0" cap="none" spc="0" dirty="0" err="1">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pre</a:t>
            </a:r>
            <a:r>
              <a:rPr lang="it-IT" sz="2400" b="1" i="0" cap="none" spc="0" dirty="0">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 natalizio per sopravvivere alle feste!</a:t>
            </a:r>
          </a:p>
          <a:p>
            <a:pPr algn="ctr"/>
            <a:r>
              <a:rPr lang="it-IT" sz="2400" b="1" cap="none" spc="0" dirty="0">
                <a:ln w="6600">
                  <a:solidFill>
                    <a:schemeClr val="accent2"/>
                  </a:solidFill>
                  <a:prstDash val="solid"/>
                </a:ln>
                <a:solidFill>
                  <a:schemeClr val="tx1">
                    <a:lumMod val="95000"/>
                  </a:schemeClr>
                </a:solidFill>
                <a:effectLst>
                  <a:outerShdw dist="38100" dir="2700000" algn="tl" rotWithShape="0">
                    <a:schemeClr val="accent2"/>
                  </a:outerShdw>
                </a:effectLst>
                <a:latin typeface="Arial" panose="020B0604020202020204" pitchFamily="34" charset="0"/>
              </a:rPr>
              <a:t>4 DICEMBRE 2024  20.30 22.30 </a:t>
            </a:r>
            <a:endParaRPr lang="it-IT" sz="2400" b="1" cap="none" spc="0" dirty="0">
              <a:ln w="6600">
                <a:solidFill>
                  <a:schemeClr val="accent2"/>
                </a:solidFill>
                <a:prstDash val="solid"/>
              </a:ln>
              <a:solidFill>
                <a:schemeClr val="tx1">
                  <a:lumMod val="95000"/>
                </a:schemeClr>
              </a:solidFill>
              <a:effectLst>
                <a:outerShdw dist="38100" dir="2700000" algn="tl" rotWithShape="0">
                  <a:schemeClr val="accent2"/>
                </a:outerShdw>
              </a:effectLst>
            </a:endParaRPr>
          </a:p>
        </p:txBody>
      </p:sp>
      <p:pic>
        <p:nvPicPr>
          <p:cNvPr id="28" name="Immagine 27" descr="Immagine che contiene testo, bianco, design, strumento&#10;&#10;Descrizione generata automaticamente">
            <a:extLst>
              <a:ext uri="{FF2B5EF4-FFF2-40B4-BE49-F238E27FC236}">
                <a16:creationId xmlns:a16="http://schemas.microsoft.com/office/drawing/2014/main" id="{E8CB4D06-E47C-5B7A-F41E-7730134FF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71231">
            <a:off x="8994687" y="4783956"/>
            <a:ext cx="2846508" cy="1568665"/>
          </a:xfrm>
          <a:prstGeom prst="rect">
            <a:avLst/>
          </a:prstGeom>
          <a:ln>
            <a:noFill/>
          </a:ln>
          <a:effectLst>
            <a:softEdge rad="112500"/>
          </a:effectLst>
        </p:spPr>
      </p:pic>
      <p:sp>
        <p:nvSpPr>
          <p:cNvPr id="29" name="CasellaDiTesto 28">
            <a:extLst>
              <a:ext uri="{FF2B5EF4-FFF2-40B4-BE49-F238E27FC236}">
                <a16:creationId xmlns:a16="http://schemas.microsoft.com/office/drawing/2014/main" id="{36EB0BAC-D66D-A479-C3B3-F3F07F7B7BF0}"/>
              </a:ext>
            </a:extLst>
          </p:cNvPr>
          <p:cNvSpPr txBox="1"/>
          <p:nvPr/>
        </p:nvSpPr>
        <p:spPr>
          <a:xfrm>
            <a:off x="2298998" y="5901252"/>
            <a:ext cx="6594319" cy="646331"/>
          </a:xfrm>
          <a:prstGeom prst="rect">
            <a:avLst/>
          </a:prstGeom>
          <a:noFill/>
        </p:spPr>
        <p:txBody>
          <a:bodyPr wrap="square" rtlCol="0">
            <a:spAutoFit/>
          </a:bodyPr>
          <a:lstStyle/>
          <a:p>
            <a:pPr algn="ctr"/>
            <a:r>
              <a:rPr lang="it-IT" dirty="0">
                <a:solidFill>
                  <a:schemeClr val="accent6">
                    <a:lumMod val="60000"/>
                    <a:lumOff val="40000"/>
                  </a:schemeClr>
                </a:solidFill>
                <a:latin typeface="Aptos Black" panose="020B0004020202020204" pitchFamily="34" charset="0"/>
              </a:rPr>
              <a:t>CONFERMA LA TUA PRESENZA</a:t>
            </a:r>
            <a:r>
              <a:rPr lang="it-IT" dirty="0"/>
              <a:t>                    </a:t>
            </a:r>
          </a:p>
          <a:p>
            <a:pPr algn="ctr"/>
            <a:r>
              <a:rPr lang="it-IT" dirty="0"/>
              <a:t>3933992201  </a:t>
            </a:r>
            <a:r>
              <a:rPr lang="it-IT" dirty="0">
                <a:hlinkClick r:id="rId6"/>
              </a:rPr>
              <a:t>infoaici@libero.it</a:t>
            </a:r>
            <a:r>
              <a:rPr lang="it-IT" dirty="0"/>
              <a:t>  </a:t>
            </a:r>
          </a:p>
        </p:txBody>
      </p:sp>
      <p:pic>
        <p:nvPicPr>
          <p:cNvPr id="31" name="Immagine 30" descr="Immagine che contiene testo&#10;&#10;Descrizione generata automaticamente">
            <a:extLst>
              <a:ext uri="{FF2B5EF4-FFF2-40B4-BE49-F238E27FC236}">
                <a16:creationId xmlns:a16="http://schemas.microsoft.com/office/drawing/2014/main" id="{C324CD4A-F61B-5D89-FE93-3020EECBD1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55587">
            <a:off x="487897" y="235896"/>
            <a:ext cx="1424620" cy="1067089"/>
          </a:xfrm>
          <a:prstGeom prst="rect">
            <a:avLst/>
          </a:prstGeom>
          <a:ln>
            <a:noFill/>
          </a:ln>
          <a:effectLst>
            <a:softEdge rad="112500"/>
          </a:effectLst>
        </p:spPr>
      </p:pic>
    </p:spTree>
    <p:extLst>
      <p:ext uri="{BB962C8B-B14F-4D97-AF65-F5344CB8AC3E}">
        <p14:creationId xmlns:p14="http://schemas.microsoft.com/office/powerpoint/2010/main" val="165359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Immagine che contiene testo, computer, multimediale, software&#10;&#10;Descrizione generata automaticamente">
            <a:extLst>
              <a:ext uri="{FF2B5EF4-FFF2-40B4-BE49-F238E27FC236}">
                <a16:creationId xmlns:a16="http://schemas.microsoft.com/office/drawing/2014/main" id="{D6571BF3-128B-2E84-F4EF-D22B9FCCB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207" y="2513377"/>
            <a:ext cx="6404458" cy="3602508"/>
          </a:xfrm>
          <a:prstGeom prst="rect">
            <a:avLst/>
          </a:prstGeom>
        </p:spPr>
      </p:pic>
      <p:sp>
        <p:nvSpPr>
          <p:cNvPr id="7" name="Rettangolo 6">
            <a:extLst>
              <a:ext uri="{FF2B5EF4-FFF2-40B4-BE49-F238E27FC236}">
                <a16:creationId xmlns:a16="http://schemas.microsoft.com/office/drawing/2014/main" id="{49CE25D2-0A72-386F-088A-887069DD543E}"/>
              </a:ext>
            </a:extLst>
          </p:cNvPr>
          <p:cNvSpPr/>
          <p:nvPr/>
        </p:nvSpPr>
        <p:spPr>
          <a:xfrm>
            <a:off x="5863006" y="312747"/>
            <a:ext cx="6113659" cy="2037601"/>
          </a:xfrm>
          <a:prstGeom prst="rect">
            <a:avLst/>
          </a:prstGeom>
        </p:spPr>
        <p:txBody>
          <a:bodyPr vert="horz" lIns="91440" tIns="45720" rIns="91440" bIns="45720" rtlCol="0">
            <a:normAutofit/>
          </a:bodyPr>
          <a:lstStyle/>
          <a:p>
            <a:pPr algn="ctr">
              <a:lnSpc>
                <a:spcPct val="90000"/>
              </a:lnSpc>
              <a:spcAft>
                <a:spcPts val="600"/>
              </a:spcAft>
            </a:pPr>
            <a:r>
              <a:rPr lang="en-US" sz="3600" b="1" cap="none" spc="0" dirty="0">
                <a:ln w="6600">
                  <a:solidFill>
                    <a:schemeClr val="accent2"/>
                  </a:solidFill>
                  <a:prstDash val="solid"/>
                </a:ln>
                <a:solidFill>
                  <a:srgbClr val="FF0000"/>
                </a:solidFill>
                <a:effectLst>
                  <a:outerShdw dist="38100" dir="2700000" algn="tl" rotWithShape="0">
                    <a:schemeClr val="accent2"/>
                  </a:outerShdw>
                </a:effectLst>
              </a:rPr>
              <a:t>RIPARTENZA GRUPPI  MONOTEMATICI </a:t>
            </a:r>
          </a:p>
          <a:p>
            <a:pPr algn="ctr">
              <a:lnSpc>
                <a:spcPct val="90000"/>
              </a:lnSpc>
              <a:spcAft>
                <a:spcPts val="600"/>
              </a:spcAft>
            </a:pPr>
            <a:r>
              <a:rPr lang="en-US" sz="3600" b="1" cap="none" spc="0" dirty="0">
                <a:ln w="6600">
                  <a:solidFill>
                    <a:schemeClr val="accent2"/>
                  </a:solidFill>
                  <a:prstDash val="solid"/>
                </a:ln>
                <a:solidFill>
                  <a:srgbClr val="FF0000"/>
                </a:solidFill>
                <a:effectLst>
                  <a:outerShdw dist="38100" dir="2700000" algn="tl" rotWithShape="0">
                    <a:schemeClr val="accent2"/>
                  </a:outerShdw>
                </a:effectLst>
              </a:rPr>
              <a:t>2026 </a:t>
            </a:r>
          </a:p>
        </p:txBody>
      </p:sp>
      <p:pic>
        <p:nvPicPr>
          <p:cNvPr id="6" name="Immagine 5" descr="Immagine che contiene testo, Elementi grafici, grafica, Carattere&#10;&#10;Descrizione generata automaticamente">
            <a:extLst>
              <a:ext uri="{FF2B5EF4-FFF2-40B4-BE49-F238E27FC236}">
                <a16:creationId xmlns:a16="http://schemas.microsoft.com/office/drawing/2014/main" id="{4D31867D-6C7F-4FB3-E587-FE376CA0D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928" y="1458005"/>
            <a:ext cx="1147129" cy="892343"/>
          </a:xfrm>
          <a:prstGeom prst="rect">
            <a:avLst/>
          </a:prstGeom>
        </p:spPr>
      </p:pic>
      <p:pic>
        <p:nvPicPr>
          <p:cNvPr id="42" name="Immagine 41" descr="Immagine che contiene testo&#10;&#10;Descrizione generata automaticamente">
            <a:extLst>
              <a:ext uri="{FF2B5EF4-FFF2-40B4-BE49-F238E27FC236}">
                <a16:creationId xmlns:a16="http://schemas.microsoft.com/office/drawing/2014/main" id="{94662648-DF8C-8BA7-56EC-AE2B73216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096" y="4896466"/>
            <a:ext cx="2104101" cy="1219420"/>
          </a:xfrm>
          <a:prstGeom prst="rect">
            <a:avLst/>
          </a:prstGeom>
          <a:ln>
            <a:noFill/>
          </a:ln>
          <a:effectLst>
            <a:softEdge rad="112500"/>
          </a:effectLst>
        </p:spPr>
      </p:pic>
      <p:pic>
        <p:nvPicPr>
          <p:cNvPr id="52" name="Segnaposto contenuto 51">
            <a:extLst>
              <a:ext uri="{FF2B5EF4-FFF2-40B4-BE49-F238E27FC236}">
                <a16:creationId xmlns:a16="http://schemas.microsoft.com/office/drawing/2014/main" id="{1BC80CEF-F115-96E4-2C1E-2F5462BB4AF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04802" y="3982665"/>
            <a:ext cx="4788599" cy="2695804"/>
          </a:xfrm>
        </p:spPr>
      </p:pic>
      <p:pic>
        <p:nvPicPr>
          <p:cNvPr id="2" name="Immagine 1" descr="Immagine che contiene testo, persona, Viso umano, fiore&#10;&#10;Il contenuto generato dall'IA potrebbe non essere corretto.">
            <a:extLst>
              <a:ext uri="{FF2B5EF4-FFF2-40B4-BE49-F238E27FC236}">
                <a16:creationId xmlns:a16="http://schemas.microsoft.com/office/drawing/2014/main" id="{3546D3B9-AF3F-620B-E8C1-9380C7BEC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507" y="312747"/>
            <a:ext cx="4753124" cy="2912234"/>
          </a:xfrm>
          <a:prstGeom prst="rect">
            <a:avLst/>
          </a:prstGeom>
        </p:spPr>
      </p:pic>
    </p:spTree>
    <p:extLst>
      <p:ext uri="{BB962C8B-B14F-4D97-AF65-F5344CB8AC3E}">
        <p14:creationId xmlns:p14="http://schemas.microsoft.com/office/powerpoint/2010/main" val="265875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grafica, Brochure, Volantino&#10;&#10;Descrizione generata automaticamente">
            <a:extLst>
              <a:ext uri="{FF2B5EF4-FFF2-40B4-BE49-F238E27FC236}">
                <a16:creationId xmlns:a16="http://schemas.microsoft.com/office/drawing/2014/main" id="{9DB482CF-B8D5-405D-694C-D3836D90D1A5}"/>
              </a:ext>
            </a:extLst>
          </p:cNvPr>
          <p:cNvPicPr>
            <a:picLocks noChangeAspect="1"/>
          </p:cNvPicPr>
          <p:nvPr/>
        </p:nvPicPr>
        <p:blipFill>
          <a:blip r:embed="rId2" cstate="print">
            <a:extLst>
              <a:ext uri="{28A0092B-C50C-407E-A947-70E740481C1C}">
                <a14:useLocalDpi xmlns:a14="http://schemas.microsoft.com/office/drawing/2010/main" val="0"/>
              </a:ext>
            </a:extLst>
          </a:blip>
          <a:srcRect l="13839" r="20913" b="2"/>
          <a:stretch/>
        </p:blipFill>
        <p:spPr>
          <a:xfrm>
            <a:off x="2195563" y="22383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0" name="Segnaposto contenuto 9" descr="Immagine che contiene vestiti, persona, donna, uomo&#10;&#10;Descrizione generata automaticamente">
            <a:extLst>
              <a:ext uri="{FF2B5EF4-FFF2-40B4-BE49-F238E27FC236}">
                <a16:creationId xmlns:a16="http://schemas.microsoft.com/office/drawing/2014/main" id="{D9293077-3464-FF99-008B-81F5CD9AC06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45595" y="3745635"/>
            <a:ext cx="2041285" cy="2723774"/>
          </a:xfrm>
          <a:prstGeom prst="rect">
            <a:avLst/>
          </a:prstGeom>
        </p:spPr>
      </p:pic>
      <p:pic>
        <p:nvPicPr>
          <p:cNvPr id="21" name="Immagine 20" descr="Immagine che contiene testo, schermata, design&#10;&#10;Descrizione generata automaticamente">
            <a:extLst>
              <a:ext uri="{FF2B5EF4-FFF2-40B4-BE49-F238E27FC236}">
                <a16:creationId xmlns:a16="http://schemas.microsoft.com/office/drawing/2014/main" id="{41F8E07F-0443-321B-EC94-B46BE8321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70484">
            <a:off x="4735729" y="401407"/>
            <a:ext cx="2127451" cy="1196691"/>
          </a:xfrm>
          <a:prstGeom prst="rect">
            <a:avLst/>
          </a:prstGeom>
        </p:spPr>
      </p:pic>
      <p:pic>
        <p:nvPicPr>
          <p:cNvPr id="27" name="Immagine 26" descr="Immagine che contiene testo, Viso umano, donna, sorriso&#10;&#10;Descrizione generata automaticamente">
            <a:extLst>
              <a:ext uri="{FF2B5EF4-FFF2-40B4-BE49-F238E27FC236}">
                <a16:creationId xmlns:a16="http://schemas.microsoft.com/office/drawing/2014/main" id="{E9710864-8004-6CA3-C9E2-1BFF192D0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82" y="4793748"/>
            <a:ext cx="3444670" cy="1937627"/>
          </a:xfrm>
          <a:prstGeom prst="rect">
            <a:avLst/>
          </a:prstGeom>
        </p:spPr>
      </p:pic>
      <p:pic>
        <p:nvPicPr>
          <p:cNvPr id="13" name="Immagine 12" descr="Immagine che contiene testo, Carattere, schermata, poster&#10;&#10;Descrizione generata automaticamente">
            <a:extLst>
              <a:ext uri="{FF2B5EF4-FFF2-40B4-BE49-F238E27FC236}">
                <a16:creationId xmlns:a16="http://schemas.microsoft.com/office/drawing/2014/main" id="{1E3BB480-8B04-BF02-939A-804473B78F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94723">
            <a:off x="7659062" y="345685"/>
            <a:ext cx="1820789" cy="1024193"/>
          </a:xfrm>
          <a:prstGeom prst="rect">
            <a:avLst/>
          </a:prstGeom>
        </p:spPr>
      </p:pic>
      <p:pic>
        <p:nvPicPr>
          <p:cNvPr id="23" name="Immagine 22" descr="Immagine che contiene testo, cartone animato, schermata&#10;&#10;Descrizione generata automaticamente">
            <a:extLst>
              <a:ext uri="{FF2B5EF4-FFF2-40B4-BE49-F238E27FC236}">
                <a16:creationId xmlns:a16="http://schemas.microsoft.com/office/drawing/2014/main" id="{87C804FE-388A-9899-8F7A-ECE7E62AF7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95989">
            <a:off x="7465526" y="3397620"/>
            <a:ext cx="2412958" cy="1357289"/>
          </a:xfrm>
          <a:prstGeom prst="rect">
            <a:avLst/>
          </a:prstGeom>
        </p:spPr>
      </p:pic>
      <p:pic>
        <p:nvPicPr>
          <p:cNvPr id="25" name="Immagine 24" descr="Immagine che contiene testo, schermata, collage, interno&#10;&#10;Descrizione generata automaticamente">
            <a:extLst>
              <a:ext uri="{FF2B5EF4-FFF2-40B4-BE49-F238E27FC236}">
                <a16:creationId xmlns:a16="http://schemas.microsoft.com/office/drawing/2014/main" id="{BA2E29D6-D521-F532-489C-65179C2417CA}"/>
              </a:ext>
            </a:extLst>
          </p:cNvPr>
          <p:cNvPicPr>
            <a:picLocks noChangeAspect="1"/>
          </p:cNvPicPr>
          <p:nvPr/>
        </p:nvPicPr>
        <p:blipFill>
          <a:blip r:embed="rId8" cstate="print">
            <a:extLst>
              <a:ext uri="{28A0092B-C50C-407E-A947-70E740481C1C}">
                <a14:useLocalDpi xmlns:a14="http://schemas.microsoft.com/office/drawing/2010/main" val="0"/>
              </a:ext>
            </a:extLst>
          </a:blip>
          <a:srcRect r="6620" b="-4"/>
          <a:stretch/>
        </p:blipFill>
        <p:spPr>
          <a:xfrm>
            <a:off x="152394" y="878308"/>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p:spPr>
      </p:pic>
      <p:pic>
        <p:nvPicPr>
          <p:cNvPr id="32" name="Segnaposto contenuto 5" descr="Immagine che contiene testo, schermata, biglietto da visita&#10;&#10;Descrizione generata automaticamente">
            <a:extLst>
              <a:ext uri="{FF2B5EF4-FFF2-40B4-BE49-F238E27FC236}">
                <a16:creationId xmlns:a16="http://schemas.microsoft.com/office/drawing/2014/main" id="{F5A6A011-3C39-3390-3263-E1C6A497584B}"/>
              </a:ext>
            </a:extLst>
          </p:cNvPr>
          <p:cNvPicPr>
            <a:picLocks noChangeAspect="1"/>
          </p:cNvPicPr>
          <p:nvPr/>
        </p:nvPicPr>
        <p:blipFill>
          <a:blip r:embed="rId9">
            <a:extLst>
              <a:ext uri="{28A0092B-C50C-407E-A947-70E740481C1C}">
                <a14:useLocalDpi xmlns:a14="http://schemas.microsoft.com/office/drawing/2010/main" val="0"/>
              </a:ext>
            </a:extLst>
          </a:blip>
          <a:srcRect l="23141" r="20610" b="3"/>
          <a:stretch/>
        </p:blipFill>
        <p:spPr>
          <a:xfrm>
            <a:off x="9339072" y="192079"/>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34" name="Segnaposto contenuto 3" descr="Immagine che contiene testo, persona, schermata, uomo&#10;&#10;Descrizione generata automaticamente">
            <a:extLst>
              <a:ext uri="{FF2B5EF4-FFF2-40B4-BE49-F238E27FC236}">
                <a16:creationId xmlns:a16="http://schemas.microsoft.com/office/drawing/2014/main" id="{B952243A-B581-FB0B-0D12-956593AB35AF}"/>
              </a:ext>
            </a:extLst>
          </p:cNvPr>
          <p:cNvPicPr>
            <a:picLocks noChangeAspect="1"/>
          </p:cNvPicPr>
          <p:nvPr/>
        </p:nvPicPr>
        <p:blipFill>
          <a:blip r:embed="rId10">
            <a:extLst>
              <a:ext uri="{28A0092B-C50C-407E-A947-70E740481C1C}">
                <a14:useLocalDpi xmlns:a14="http://schemas.microsoft.com/office/drawing/2010/main" val="0"/>
              </a:ext>
            </a:extLst>
          </a:blip>
          <a:srcRect l="3605" r="35393" b="-3"/>
          <a:stretch/>
        </p:blipFill>
        <p:spPr>
          <a:xfrm>
            <a:off x="5357130" y="1204635"/>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35" name="Immagine 34" descr="Immagine che contiene testo, computer, multimediale, software&#10;&#10;Descrizione generata automaticamente">
            <a:extLst>
              <a:ext uri="{FF2B5EF4-FFF2-40B4-BE49-F238E27FC236}">
                <a16:creationId xmlns:a16="http://schemas.microsoft.com/office/drawing/2014/main" id="{D7FA0C11-462A-5824-EFB3-3B44B584D0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40966" y="3027740"/>
            <a:ext cx="3012354" cy="1694543"/>
          </a:xfrm>
          <a:prstGeom prst="rect">
            <a:avLst/>
          </a:prstGeom>
        </p:spPr>
      </p:pic>
      <p:pic>
        <p:nvPicPr>
          <p:cNvPr id="37" name="Immagine 36" descr="Immagine che contiene testo, media, Viso umano, schermata&#10;&#10;Descrizione generata automaticamente">
            <a:extLst>
              <a:ext uri="{FF2B5EF4-FFF2-40B4-BE49-F238E27FC236}">
                <a16:creationId xmlns:a16="http://schemas.microsoft.com/office/drawing/2014/main" id="{D189AC11-4A9C-65CA-DF17-C4474DE8CB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44854" y="4688736"/>
            <a:ext cx="3862643" cy="2172737"/>
          </a:xfrm>
          <a:prstGeom prst="rect">
            <a:avLst/>
          </a:prstGeom>
        </p:spPr>
      </p:pic>
      <p:pic>
        <p:nvPicPr>
          <p:cNvPr id="39" name="Immagine 38" descr="Immagine che contiene stoviglie, ciotola, acquario, boccia per pesci&#10;&#10;Descrizione generata automaticamente">
            <a:extLst>
              <a:ext uri="{FF2B5EF4-FFF2-40B4-BE49-F238E27FC236}">
                <a16:creationId xmlns:a16="http://schemas.microsoft.com/office/drawing/2014/main" id="{5636BC50-2536-5A29-B83E-9873755532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9889" y="119893"/>
            <a:ext cx="1079812" cy="1289274"/>
          </a:xfrm>
          <a:prstGeom prst="rect">
            <a:avLst/>
          </a:prstGeom>
        </p:spPr>
      </p:pic>
    </p:spTree>
    <p:extLst>
      <p:ext uri="{BB962C8B-B14F-4D97-AF65-F5344CB8AC3E}">
        <p14:creationId xmlns:p14="http://schemas.microsoft.com/office/powerpoint/2010/main" val="888136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F473-3A06-D87B-2B2A-778CF2E43615}"/>
            </a:ext>
          </a:extLst>
        </p:cNvPr>
        <p:cNvGrpSpPr/>
        <p:nvPr/>
      </p:nvGrpSpPr>
      <p:grpSpPr>
        <a:xfrm>
          <a:off x="0" y="0"/>
          <a:ext cx="0" cy="0"/>
          <a:chOff x="0" y="0"/>
          <a:chExt cx="0" cy="0"/>
        </a:xfrm>
      </p:grpSpPr>
      <p:pic>
        <p:nvPicPr>
          <p:cNvPr id="5" name="Segnaposto contenuto 4" descr="Immagine che contiene testo, schermata, Pubblicità online, Sito Web&#10;&#10;Il contenuto generato dall'IA potrebbe non essere corretto.">
            <a:extLst>
              <a:ext uri="{FF2B5EF4-FFF2-40B4-BE49-F238E27FC236}">
                <a16:creationId xmlns:a16="http://schemas.microsoft.com/office/drawing/2014/main" id="{DF2DB615-0C81-184D-3A8F-86F48B4301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817" y="552997"/>
            <a:ext cx="11277600" cy="5751576"/>
          </a:xfrm>
          <a:prstGeom prst="rect">
            <a:avLst/>
          </a:prstGeom>
        </p:spPr>
      </p:pic>
      <p:pic>
        <p:nvPicPr>
          <p:cNvPr id="3" name="Immagine 2" descr="Immagine che contiene testo&#10;&#10;Il contenuto generato dall'IA potrebbe non essere corretto.">
            <a:extLst>
              <a:ext uri="{FF2B5EF4-FFF2-40B4-BE49-F238E27FC236}">
                <a16:creationId xmlns:a16="http://schemas.microsoft.com/office/drawing/2014/main" id="{63085167-B330-2C52-20B0-CCFA2940E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072" y="3618698"/>
            <a:ext cx="4432193" cy="2565286"/>
          </a:xfrm>
          <a:prstGeom prst="rect">
            <a:avLst/>
          </a:prstGeom>
        </p:spPr>
      </p:pic>
      <p:sp>
        <p:nvSpPr>
          <p:cNvPr id="4" name="Rettangolo con angoli arrotondati 3">
            <a:extLst>
              <a:ext uri="{FF2B5EF4-FFF2-40B4-BE49-F238E27FC236}">
                <a16:creationId xmlns:a16="http://schemas.microsoft.com/office/drawing/2014/main" id="{2D1BB474-421B-3480-42C6-DF1A89157D1A}"/>
              </a:ext>
            </a:extLst>
          </p:cNvPr>
          <p:cNvSpPr/>
          <p:nvPr/>
        </p:nvSpPr>
        <p:spPr>
          <a:xfrm>
            <a:off x="9525352" y="2711402"/>
            <a:ext cx="1692162" cy="5279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D4AC417-D0F0-4AEA-F266-21023D999332}"/>
              </a:ext>
            </a:extLst>
          </p:cNvPr>
          <p:cNvSpPr/>
          <p:nvPr/>
        </p:nvSpPr>
        <p:spPr>
          <a:xfrm>
            <a:off x="9068535" y="-715124"/>
            <a:ext cx="2782150" cy="3908762"/>
          </a:xfrm>
          <a:prstGeom prst="rect">
            <a:avLst/>
          </a:prstGeom>
          <a:noFill/>
        </p:spPr>
        <p:txBody>
          <a:bodyPr wrap="square" lIns="91440" tIns="45720" rIns="91440" bIns="45720">
            <a:spAutoFit/>
          </a:bodyPr>
          <a:lstStyle/>
          <a:p>
            <a:pPr algn="ctr"/>
            <a:endParaRPr lang="it-IT" sz="5400" b="1" cap="none" spc="0" dirty="0">
              <a:ln w="22225">
                <a:solidFill>
                  <a:schemeClr val="accent2"/>
                </a:solidFill>
                <a:prstDash val="solid"/>
              </a:ln>
              <a:solidFill>
                <a:srgbClr val="0070C0"/>
              </a:solidFill>
              <a:effectLst/>
            </a:endParaRPr>
          </a:p>
          <a:p>
            <a:pPr algn="ctr"/>
            <a:endParaRPr lang="it-IT" sz="5400" b="1" dirty="0">
              <a:ln w="22225">
                <a:solidFill>
                  <a:schemeClr val="accent2"/>
                </a:solidFill>
                <a:prstDash val="solid"/>
              </a:ln>
              <a:solidFill>
                <a:srgbClr val="0070C0"/>
              </a:solidFill>
            </a:endParaRPr>
          </a:p>
          <a:p>
            <a:pPr algn="ctr"/>
            <a:r>
              <a:rPr lang="it-IT" sz="5400" b="1" cap="none" spc="0" dirty="0">
                <a:ln w="22225">
                  <a:solidFill>
                    <a:schemeClr val="accent2"/>
                  </a:solidFill>
                  <a:prstDash val="solid"/>
                </a:ln>
                <a:solidFill>
                  <a:srgbClr val="0070C0"/>
                </a:solidFill>
                <a:effectLst/>
              </a:rPr>
              <a:t>2026</a:t>
            </a:r>
            <a:endParaRPr lang="it-IT" sz="5400" b="1" dirty="0">
              <a:ln w="22225">
                <a:solidFill>
                  <a:schemeClr val="accent2"/>
                </a:solidFill>
                <a:prstDash val="solid"/>
              </a:ln>
              <a:solidFill>
                <a:srgbClr val="0070C0"/>
              </a:solidFill>
            </a:endParaRPr>
          </a:p>
          <a:p>
            <a:pPr algn="ctr"/>
            <a:endParaRPr lang="it-IT" sz="5400" b="1" cap="none" spc="0" dirty="0">
              <a:ln w="22225">
                <a:solidFill>
                  <a:schemeClr val="accent2"/>
                </a:solidFill>
                <a:prstDash val="solid"/>
              </a:ln>
              <a:solidFill>
                <a:srgbClr val="0070C0"/>
              </a:solidFill>
              <a:effectLst/>
            </a:endParaRPr>
          </a:p>
          <a:p>
            <a:pPr algn="ctr"/>
            <a:r>
              <a:rPr lang="it-IT" sz="3200" b="1" dirty="0">
                <a:ln w="22225">
                  <a:solidFill>
                    <a:schemeClr val="accent2"/>
                  </a:solidFill>
                  <a:prstDash val="solid"/>
                </a:ln>
                <a:solidFill>
                  <a:srgbClr val="0070C0"/>
                </a:solidFill>
              </a:rPr>
              <a:t>ORE 20-22.30 </a:t>
            </a:r>
            <a:r>
              <a:rPr lang="it-IT" sz="3200" b="1" cap="none" spc="0" dirty="0">
                <a:ln w="22225">
                  <a:solidFill>
                    <a:schemeClr val="accent2"/>
                  </a:solidFill>
                  <a:prstDash val="solid"/>
                </a:ln>
                <a:solidFill>
                  <a:schemeClr val="accent2">
                    <a:lumMod val="40000"/>
                    <a:lumOff val="60000"/>
                  </a:schemeClr>
                </a:solidFill>
                <a:effectLst/>
              </a:rPr>
              <a:t> </a:t>
            </a:r>
          </a:p>
        </p:txBody>
      </p:sp>
      <p:sp>
        <p:nvSpPr>
          <p:cNvPr id="7" name="Rettangolo 6">
            <a:extLst>
              <a:ext uri="{FF2B5EF4-FFF2-40B4-BE49-F238E27FC236}">
                <a16:creationId xmlns:a16="http://schemas.microsoft.com/office/drawing/2014/main" id="{B1C9CB41-329C-654D-AC00-98430672F124}"/>
              </a:ext>
            </a:extLst>
          </p:cNvPr>
          <p:cNvSpPr/>
          <p:nvPr/>
        </p:nvSpPr>
        <p:spPr>
          <a:xfrm>
            <a:off x="6385375" y="1327953"/>
            <a:ext cx="2613601" cy="738664"/>
          </a:xfrm>
          <a:prstGeom prst="rect">
            <a:avLst/>
          </a:prstGeom>
          <a:noFill/>
        </p:spPr>
        <p:txBody>
          <a:bodyPr wrap="none" lIns="91440" tIns="45720" rIns="91440" bIns="45720">
            <a:spAutoFit/>
          </a:bodyPr>
          <a:lstStyle/>
          <a:p>
            <a:pPr algn="ctr"/>
            <a:r>
              <a:rPr lang="it-IT" sz="1400" b="1" cap="none" spc="0" dirty="0">
                <a:ln w="22225">
                  <a:solidFill>
                    <a:schemeClr val="accent2"/>
                  </a:solidFill>
                  <a:prstDash val="solid"/>
                </a:ln>
                <a:solidFill>
                  <a:srgbClr val="002060"/>
                </a:solidFill>
                <a:effectLst/>
                <a:highlight>
                  <a:srgbClr val="FFFF00"/>
                </a:highlight>
              </a:rPr>
              <a:t>INCONTRI MENSILI </a:t>
            </a:r>
          </a:p>
          <a:p>
            <a:pPr algn="ctr"/>
            <a:r>
              <a:rPr lang="it-IT" sz="1400" b="1" cap="none" spc="0" dirty="0">
                <a:ln w="22225">
                  <a:solidFill>
                    <a:schemeClr val="accent2"/>
                  </a:solidFill>
                  <a:prstDash val="solid"/>
                </a:ln>
                <a:solidFill>
                  <a:srgbClr val="002060"/>
                </a:solidFill>
                <a:effectLst/>
                <a:highlight>
                  <a:srgbClr val="FFFF00"/>
                </a:highlight>
              </a:rPr>
              <a:t>DA FEBBRAIO A GIUGNO </a:t>
            </a:r>
          </a:p>
          <a:p>
            <a:pPr algn="ctr"/>
            <a:r>
              <a:rPr lang="it-IT" sz="1400" b="1" cap="none" spc="0" dirty="0">
                <a:ln w="22225">
                  <a:solidFill>
                    <a:schemeClr val="accent2"/>
                  </a:solidFill>
                  <a:prstDash val="solid"/>
                </a:ln>
                <a:solidFill>
                  <a:srgbClr val="002060"/>
                </a:solidFill>
                <a:effectLst/>
                <a:highlight>
                  <a:srgbClr val="FFFF00"/>
                </a:highlight>
              </a:rPr>
              <a:t>DA OTTOBRE A DICEMBRE 2026  </a:t>
            </a:r>
          </a:p>
        </p:txBody>
      </p:sp>
      <p:sp>
        <p:nvSpPr>
          <p:cNvPr id="8" name="Rettangolo 7">
            <a:extLst>
              <a:ext uri="{FF2B5EF4-FFF2-40B4-BE49-F238E27FC236}">
                <a16:creationId xmlns:a16="http://schemas.microsoft.com/office/drawing/2014/main" id="{6408E640-4F19-CC5C-947B-357FEE8BC94F}"/>
              </a:ext>
            </a:extLst>
          </p:cNvPr>
          <p:cNvSpPr/>
          <p:nvPr/>
        </p:nvSpPr>
        <p:spPr>
          <a:xfrm>
            <a:off x="586093" y="4221529"/>
            <a:ext cx="2461123" cy="738664"/>
          </a:xfrm>
          <a:prstGeom prst="rect">
            <a:avLst/>
          </a:prstGeom>
          <a:noFill/>
        </p:spPr>
        <p:txBody>
          <a:bodyPr wrap="none" lIns="91440" tIns="45720" rIns="91440" bIns="45720">
            <a:spAutoFit/>
          </a:bodyPr>
          <a:lstStyle/>
          <a:p>
            <a:pPr algn="ctr"/>
            <a:r>
              <a:rPr lang="it-IT" sz="1400" b="1" cap="none" spc="0" dirty="0">
                <a:ln w="22225">
                  <a:solidFill>
                    <a:schemeClr val="accent2"/>
                  </a:solidFill>
                  <a:prstDash val="solid"/>
                </a:ln>
                <a:solidFill>
                  <a:srgbClr val="C00000"/>
                </a:solidFill>
                <a:effectLst/>
                <a:highlight>
                  <a:srgbClr val="FFFF00"/>
                </a:highlight>
              </a:rPr>
              <a:t>NUOVA EDIZIONE APRILE 2026</a:t>
            </a:r>
          </a:p>
          <a:p>
            <a:pPr algn="ctr"/>
            <a:r>
              <a:rPr lang="it-IT" sz="1400" b="1" dirty="0">
                <a:ln w="22225">
                  <a:solidFill>
                    <a:schemeClr val="accent2"/>
                  </a:solidFill>
                  <a:prstDash val="solid"/>
                </a:ln>
                <a:solidFill>
                  <a:srgbClr val="C00000"/>
                </a:solidFill>
                <a:highlight>
                  <a:srgbClr val="FFFF00"/>
                </a:highlight>
              </a:rPr>
              <a:t>5 INCONTRI ON LINE </a:t>
            </a:r>
          </a:p>
          <a:p>
            <a:pPr algn="ctr"/>
            <a:r>
              <a:rPr lang="it-IT" sz="1400" b="1" cap="none" spc="0" dirty="0">
                <a:ln w="22225">
                  <a:solidFill>
                    <a:schemeClr val="accent2"/>
                  </a:solidFill>
                  <a:prstDash val="solid"/>
                </a:ln>
                <a:solidFill>
                  <a:srgbClr val="C00000"/>
                </a:solidFill>
                <a:effectLst/>
                <a:highlight>
                  <a:srgbClr val="FFFF00"/>
                </a:highlight>
              </a:rPr>
              <a:t>DI GIOVEDI  SERA  </a:t>
            </a:r>
          </a:p>
        </p:txBody>
      </p:sp>
      <p:sp>
        <p:nvSpPr>
          <p:cNvPr id="11" name="Rettangolo 10">
            <a:extLst>
              <a:ext uri="{FF2B5EF4-FFF2-40B4-BE49-F238E27FC236}">
                <a16:creationId xmlns:a16="http://schemas.microsoft.com/office/drawing/2014/main" id="{D0C3FA21-DA5F-9B75-F337-8BB15B389DE6}"/>
              </a:ext>
            </a:extLst>
          </p:cNvPr>
          <p:cNvSpPr/>
          <p:nvPr/>
        </p:nvSpPr>
        <p:spPr>
          <a:xfrm rot="19770099">
            <a:off x="6383275" y="3931994"/>
            <a:ext cx="2315057" cy="523220"/>
          </a:xfrm>
          <a:prstGeom prst="rect">
            <a:avLst/>
          </a:prstGeom>
          <a:noFill/>
        </p:spPr>
        <p:txBody>
          <a:bodyPr wrap="none" lIns="91440" tIns="45720" rIns="91440" bIns="45720">
            <a:spAutoFit/>
          </a:bodyPr>
          <a:lstStyle/>
          <a:p>
            <a:pPr algn="ctr"/>
            <a:r>
              <a:rPr lang="it-IT" sz="1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highlight>
                  <a:srgbClr val="FFFF00"/>
                </a:highlight>
              </a:rPr>
              <a:t>INCONTRI ON LINE  </a:t>
            </a:r>
          </a:p>
          <a:p>
            <a:pPr algn="ctr"/>
            <a:r>
              <a:rPr lang="it-IT" sz="1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highlight>
                  <a:srgbClr val="FFFF00"/>
                </a:highlight>
              </a:rPr>
              <a:t>GENNAIO  - FEBBRAIO 2026  </a:t>
            </a:r>
          </a:p>
        </p:txBody>
      </p:sp>
      <p:sp>
        <p:nvSpPr>
          <p:cNvPr id="17" name="Rettangolo 16">
            <a:extLst>
              <a:ext uri="{FF2B5EF4-FFF2-40B4-BE49-F238E27FC236}">
                <a16:creationId xmlns:a16="http://schemas.microsoft.com/office/drawing/2014/main" id="{3A435EFF-956C-FF09-1194-BBF2DE8C7965}"/>
              </a:ext>
            </a:extLst>
          </p:cNvPr>
          <p:cNvSpPr/>
          <p:nvPr/>
        </p:nvSpPr>
        <p:spPr>
          <a:xfrm>
            <a:off x="7068793" y="2235282"/>
            <a:ext cx="1446678" cy="307777"/>
          </a:xfrm>
          <a:prstGeom prst="rect">
            <a:avLst/>
          </a:prstGeom>
          <a:noFill/>
        </p:spPr>
        <p:txBody>
          <a:bodyPr wrap="none" lIns="91440" tIns="45720" rIns="91440" bIns="45720">
            <a:spAutoFit/>
          </a:bodyPr>
          <a:lstStyle/>
          <a:p>
            <a:pPr algn="ctr"/>
            <a:r>
              <a:rPr lang="it-IT" sz="1400" b="1" cap="none" spc="0" dirty="0">
                <a:ln w="22225">
                  <a:solidFill>
                    <a:schemeClr val="accent2"/>
                  </a:solidFill>
                  <a:prstDash val="solid"/>
                </a:ln>
                <a:solidFill>
                  <a:srgbClr val="002060"/>
                </a:solidFill>
                <a:effectLst/>
              </a:rPr>
              <a:t>DI LUNEDI  SERA </a:t>
            </a:r>
          </a:p>
        </p:txBody>
      </p:sp>
      <p:sp>
        <p:nvSpPr>
          <p:cNvPr id="18" name="Rettangolo 17">
            <a:extLst>
              <a:ext uri="{FF2B5EF4-FFF2-40B4-BE49-F238E27FC236}">
                <a16:creationId xmlns:a16="http://schemas.microsoft.com/office/drawing/2014/main" id="{695583AD-51E6-FC05-26E9-2762F9340A31}"/>
              </a:ext>
            </a:extLst>
          </p:cNvPr>
          <p:cNvSpPr/>
          <p:nvPr/>
        </p:nvSpPr>
        <p:spPr>
          <a:xfrm>
            <a:off x="586093" y="486096"/>
            <a:ext cx="4199418" cy="523220"/>
          </a:xfrm>
          <a:prstGeom prst="rect">
            <a:avLst/>
          </a:prstGeom>
          <a:noFill/>
        </p:spPr>
        <p:txBody>
          <a:bodyPr wrap="none" lIns="91440" tIns="45720" rIns="91440" bIns="45720">
            <a:spAutoFit/>
          </a:bodyPr>
          <a:lstStyle/>
          <a:p>
            <a:pPr algn="ctr"/>
            <a:r>
              <a:rPr lang="it-IT" sz="1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INCONTRI DI GIOVEDI SERA </a:t>
            </a:r>
          </a:p>
          <a:p>
            <a:pPr algn="ctr"/>
            <a:r>
              <a:rPr lang="it-IT" sz="1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 Tema TRIMESTRALI DA GENNAIO A DICEMBRE 2026 </a:t>
            </a:r>
          </a:p>
        </p:txBody>
      </p:sp>
      <p:sp>
        <p:nvSpPr>
          <p:cNvPr id="22" name="CasellaDiTesto 21">
            <a:extLst>
              <a:ext uri="{FF2B5EF4-FFF2-40B4-BE49-F238E27FC236}">
                <a16:creationId xmlns:a16="http://schemas.microsoft.com/office/drawing/2014/main" id="{C5B48C3A-9AC3-3DBC-03C6-AD72AA5FEEA3}"/>
              </a:ext>
            </a:extLst>
          </p:cNvPr>
          <p:cNvSpPr txBox="1"/>
          <p:nvPr/>
        </p:nvSpPr>
        <p:spPr>
          <a:xfrm>
            <a:off x="4493589" y="4892546"/>
            <a:ext cx="6094428" cy="646331"/>
          </a:xfrm>
          <a:prstGeom prst="rect">
            <a:avLst/>
          </a:prstGeom>
          <a:noFill/>
        </p:spPr>
        <p:txBody>
          <a:bodyPr wrap="square">
            <a:spAutoFit/>
          </a:bodyPr>
          <a:lstStyle/>
          <a:p>
            <a:pPr algn="ctr"/>
            <a:r>
              <a:rPr lang="it-IT" sz="1200" b="1" cap="none" spc="0" dirty="0">
                <a:ln w="12700" cmpd="sng">
                  <a:solidFill>
                    <a:schemeClr val="accent4"/>
                  </a:solidFill>
                  <a:prstDash val="solid"/>
                </a:ln>
                <a:solidFill>
                  <a:srgbClr val="0070C0"/>
                </a:solidFill>
                <a:effectLst/>
                <a:highlight>
                  <a:srgbClr val="FFFF00"/>
                </a:highlight>
              </a:rPr>
              <a:t>INCONTRI </a:t>
            </a:r>
          </a:p>
          <a:p>
            <a:pPr algn="ctr"/>
            <a:r>
              <a:rPr lang="it-IT" sz="1200" b="1" cap="none" spc="0" dirty="0">
                <a:ln w="12700" cmpd="sng">
                  <a:solidFill>
                    <a:schemeClr val="accent4"/>
                  </a:solidFill>
                  <a:prstDash val="solid"/>
                </a:ln>
                <a:solidFill>
                  <a:srgbClr val="0070C0"/>
                </a:solidFill>
                <a:effectLst/>
                <a:highlight>
                  <a:srgbClr val="FFFF00"/>
                </a:highlight>
              </a:rPr>
              <a:t>DI  SABATO MATTINA </a:t>
            </a:r>
          </a:p>
          <a:p>
            <a:pPr algn="ctr"/>
            <a:r>
              <a:rPr lang="it-IT" sz="1200" b="1" dirty="0">
                <a:ln w="12700" cmpd="sng">
                  <a:solidFill>
                    <a:schemeClr val="accent4"/>
                  </a:solidFill>
                  <a:prstDash val="solid"/>
                </a:ln>
                <a:solidFill>
                  <a:srgbClr val="0070C0"/>
                </a:solidFill>
                <a:highlight>
                  <a:srgbClr val="FFFF00"/>
                </a:highlight>
              </a:rPr>
              <a:t>ORE 10 .12.30</a:t>
            </a:r>
            <a:endParaRPr lang="it-IT" sz="1200" b="1" cap="none" spc="0" dirty="0">
              <a:ln w="12700" cmpd="sng">
                <a:solidFill>
                  <a:schemeClr val="accent4"/>
                </a:solidFill>
                <a:prstDash val="solid"/>
              </a:ln>
              <a:solidFill>
                <a:srgbClr val="0070C0"/>
              </a:solidFill>
              <a:effectLst/>
              <a:highlight>
                <a:srgbClr val="FFFF00"/>
              </a:highlight>
            </a:endParaRPr>
          </a:p>
        </p:txBody>
      </p:sp>
    </p:spTree>
    <p:extLst>
      <p:ext uri="{BB962C8B-B14F-4D97-AF65-F5344CB8AC3E}">
        <p14:creationId xmlns:p14="http://schemas.microsoft.com/office/powerpoint/2010/main" val="1467166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ECA964-5AED-5301-63CA-A80E1332BE8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CCCA53B-4830-ED16-65A1-06EA4DD395CE}"/>
              </a:ext>
            </a:extLst>
          </p:cNvPr>
          <p:cNvSpPr>
            <a:spLocks noGrp="1"/>
          </p:cNvSpPr>
          <p:nvPr>
            <p:ph idx="1"/>
          </p:nvPr>
        </p:nvSpPr>
        <p:spPr/>
        <p:txBody>
          <a:bodyPr/>
          <a:lstStyle/>
          <a:p>
            <a:pPr algn="l" fontAlgn="base"/>
            <a:r>
              <a:rPr lang="it-IT" b="1" i="0" dirty="0">
                <a:solidFill>
                  <a:srgbClr val="000000"/>
                </a:solidFill>
                <a:effectLst/>
                <a:latin typeface="inherit"/>
              </a:rPr>
              <a:t>Come sopravvivere alle feste di Natale? Ecco 5 trucchi antistress</a:t>
            </a:r>
          </a:p>
          <a:p>
            <a:pPr algn="l" fontAlgn="base"/>
            <a:r>
              <a:rPr lang="it-IT" b="1" i="0" dirty="0">
                <a:solidFill>
                  <a:srgbClr val="000000"/>
                </a:solidFill>
                <a:effectLst/>
                <a:latin typeface="inherit"/>
              </a:rPr>
              <a:t>Per non arrivare a Natale e Capodanno stanchi ed esauriti da regali, menù natalizi e addobbi vari, provate a seguire questi consigli.</a:t>
            </a:r>
          </a:p>
          <a:p>
            <a:pPr algn="ctr" fontAlgn="ctr">
              <a:buFont typeface="Arial" panose="020B0604020202020204" pitchFamily="34" charset="0"/>
              <a:buChar char="•"/>
            </a:pPr>
            <a:r>
              <a:rPr lang="it-IT" b="0" i="0" dirty="0">
                <a:solidFill>
                  <a:srgbClr val="000000"/>
                </a:solidFill>
                <a:effectLst/>
                <a:latin typeface="inherit"/>
              </a:rPr>
              <a:t> </a:t>
            </a:r>
          </a:p>
          <a:p>
            <a:pPr algn="ctr" fontAlgn="base"/>
            <a:r>
              <a:rPr lang="it-IT" b="0" i="0" dirty="0">
                <a:solidFill>
                  <a:srgbClr val="000000"/>
                </a:solidFill>
                <a:effectLst/>
                <a:latin typeface="inherit"/>
              </a:rPr>
              <a:t> </a:t>
            </a:r>
          </a:p>
          <a:p>
            <a:endParaRPr lang="it-IT" dirty="0"/>
          </a:p>
        </p:txBody>
      </p:sp>
      <p:pic>
        <p:nvPicPr>
          <p:cNvPr id="6" name="Immagine 5" descr="Immagine che contiene natale, vestiti, Viso umano, collage&#10;&#10;Il contenuto generato dall'IA potrebbe non essere corretto.">
            <a:extLst>
              <a:ext uri="{FF2B5EF4-FFF2-40B4-BE49-F238E27FC236}">
                <a16:creationId xmlns:a16="http://schemas.microsoft.com/office/drawing/2014/main" id="{AA22C404-A150-C7FA-8C4A-5ADDEA5AA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0676" y="3595656"/>
            <a:ext cx="4396112" cy="2472813"/>
          </a:xfrm>
          <a:prstGeom prst="rect">
            <a:avLst/>
          </a:prstGeom>
        </p:spPr>
      </p:pic>
    </p:spTree>
    <p:extLst>
      <p:ext uri="{BB962C8B-B14F-4D97-AF65-F5344CB8AC3E}">
        <p14:creationId xmlns:p14="http://schemas.microsoft.com/office/powerpoint/2010/main" val="2700569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7BAAC-A39E-CF66-4216-84E92B88055D}"/>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0B55731A-3660-D049-F1DC-82E775C0C975}"/>
              </a:ext>
            </a:extLst>
          </p:cNvPr>
          <p:cNvSpPr>
            <a:spLocks noGrp="1"/>
          </p:cNvSpPr>
          <p:nvPr>
            <p:ph idx="1"/>
          </p:nvPr>
        </p:nvSpPr>
        <p:spPr/>
        <p:txBody>
          <a:bodyPr>
            <a:normAutofit fontScale="92500" lnSpcReduction="20000"/>
          </a:bodyPr>
          <a:lstStyle/>
          <a:p>
            <a:r>
              <a:rPr lang="it-IT" b="1" i="0" cap="all" dirty="0">
                <a:solidFill>
                  <a:srgbClr val="000000"/>
                </a:solidFill>
                <a:effectLst/>
                <a:latin typeface="Work Sans" pitchFamily="2" charset="0"/>
              </a:rPr>
              <a:t>1 - calma e concentrazione.</a:t>
            </a:r>
            <a:r>
              <a:rPr lang="it-IT" b="0" i="0" dirty="0">
                <a:solidFill>
                  <a:srgbClr val="000000"/>
                </a:solidFill>
                <a:effectLst/>
                <a:latin typeface="Work Sans" pitchFamily="2" charset="0"/>
              </a:rPr>
              <a:t> Meglio rimandare impegni vari a dopo le feste: fare tutto è impossibile, e farlo di fretta peggio ancora: la fretta crea </a:t>
            </a:r>
            <a:r>
              <a:rPr lang="it-IT" b="0" i="0" u="sng" dirty="0">
                <a:effectLst/>
                <a:latin typeface="Work Sans" pitchFamily="2" charset="0"/>
                <a:hlinkClick r:id="rId2" tooltip="Focus.it - Perché lo stress ci accompagna da sempre"/>
              </a:rPr>
              <a:t>stress</a:t>
            </a:r>
            <a:r>
              <a:rPr lang="it-IT" b="0" i="0" dirty="0">
                <a:solidFill>
                  <a:srgbClr val="000000"/>
                </a:solidFill>
                <a:effectLst/>
                <a:latin typeface="Work Sans" pitchFamily="2" charset="0"/>
              </a:rPr>
              <a:t> e fa sbagliare (regali, inviti, menu delle feste, ecc.). Anche se siete impegnati in attività natalizie che sembrano futili, cercate di restare concentrati. Per esempio, se state scegliendo un regalo, non pensate di telefonare contemporaneamente a un parente per fare gli auguri. Oppure, quando vi state cimentando nell'immancabile lista del menu natalizio, mettete da parte per un po' il cellulare e state alla larga whatsapp. Insomma: ridurre al minimo le fonti di distrazione vi aiuterà a stare concentrati. Perfino ascoltare musica o tenere accesa la tv non è sempre rilassante, né aiuta la </a:t>
            </a:r>
            <a:r>
              <a:rPr lang="it-IT" b="0" i="0" u="sng" dirty="0">
                <a:effectLst/>
                <a:latin typeface="Work Sans" pitchFamily="2" charset="0"/>
                <a:hlinkClick r:id="rId3" tooltip="Focus.it - Concentrazione e distrazione: la correlazione"/>
              </a:rPr>
              <a:t>concentrazione</a:t>
            </a:r>
            <a:r>
              <a:rPr lang="it-IT" b="0" i="0" dirty="0">
                <a:solidFill>
                  <a:srgbClr val="000000"/>
                </a:solidFill>
                <a:effectLst/>
                <a:latin typeface="Work Sans" pitchFamily="2" charset="0"/>
              </a:rPr>
              <a:t> soprattutto se si è già stanchi.</a:t>
            </a:r>
            <a:br>
              <a:rPr lang="it-IT" dirty="0"/>
            </a:br>
            <a:br>
              <a:rPr lang="it-IT" dirty="0"/>
            </a:br>
            <a:r>
              <a:rPr lang="it-IT" b="1" i="0" cap="all" dirty="0">
                <a:solidFill>
                  <a:srgbClr val="000000"/>
                </a:solidFill>
                <a:effectLst/>
                <a:latin typeface="Work Sans" pitchFamily="2" charset="0"/>
              </a:rPr>
              <a:t>2 - evitare fonti di stress. </a:t>
            </a:r>
            <a:r>
              <a:rPr lang="it-IT" b="0" i="0" u="sng" dirty="0">
                <a:effectLst/>
                <a:latin typeface="Work Sans" pitchFamily="2" charset="0"/>
                <a:hlinkClick r:id="rId4" tooltip="Focus.it - Perché in auto è più facile venire presi dalla collera? Perché diventiamo così aggressivi?"/>
              </a:rPr>
              <a:t>Guidare l'automobile</a:t>
            </a:r>
            <a:r>
              <a:rPr lang="it-IT" b="0" i="0" dirty="0">
                <a:solidFill>
                  <a:srgbClr val="000000"/>
                </a:solidFill>
                <a:effectLst/>
                <a:latin typeface="Work Sans" pitchFamily="2" charset="0"/>
              </a:rPr>
              <a:t> durante le feste è certamente stressante. Sia in città, spesso intasata per la caccia a (e la consegna di) regali, sia in autostrada per il maltempo e le code inevitabili. Insomma, meglio i mezzi pubblici e i treni. Anche stare in ambienti troppo rumorosi è sempre una fonte di stress: basta entrare in un centro commerciale per accorgersene. Se è proprio necessario, meglio starci il meno possibile.</a:t>
            </a:r>
            <a:endParaRPr lang="it-IT" dirty="0"/>
          </a:p>
        </p:txBody>
      </p:sp>
      <p:pic>
        <p:nvPicPr>
          <p:cNvPr id="4" name="Segnaposto contenuto 4" descr="Immagine che contiene Viso umano, natale, sorriso, persona&#10;&#10;Descrizione generata automaticamente">
            <a:extLst>
              <a:ext uri="{FF2B5EF4-FFF2-40B4-BE49-F238E27FC236}">
                <a16:creationId xmlns:a16="http://schemas.microsoft.com/office/drawing/2014/main" id="{4BEBD508-CB2B-EF6E-6A64-A1BF8D5FCC4A}"/>
              </a:ext>
            </a:extLst>
          </p:cNvPr>
          <p:cNvPicPr>
            <a:picLocks noChangeAspect="1"/>
          </p:cNvPicPr>
          <p:nvPr/>
        </p:nvPicPr>
        <p:blipFill>
          <a:blip r:embed="rId5">
            <a:extLst>
              <a:ext uri="{28A0092B-C50C-407E-A947-70E740481C1C}">
                <a14:useLocalDpi xmlns:a14="http://schemas.microsoft.com/office/drawing/2010/main" val="0"/>
              </a:ext>
            </a:extLst>
          </a:blip>
          <a:srcRect r="5" b="9241"/>
          <a:stretch/>
        </p:blipFill>
        <p:spPr>
          <a:xfrm>
            <a:off x="9890224" y="457201"/>
            <a:ext cx="1835551" cy="970450"/>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5" name="Segnaposto contenuto 8" descr="Immagine che contiene natale, albero di Natale, persona, interno&#10;&#10;Descrizione generata automaticamente">
            <a:extLst>
              <a:ext uri="{FF2B5EF4-FFF2-40B4-BE49-F238E27FC236}">
                <a16:creationId xmlns:a16="http://schemas.microsoft.com/office/drawing/2014/main" id="{C7E7FF50-7077-3157-1AC7-627518F7161C}"/>
              </a:ext>
            </a:extLst>
          </p:cNvPr>
          <p:cNvPicPr>
            <a:picLocks noChangeAspect="1"/>
          </p:cNvPicPr>
          <p:nvPr/>
        </p:nvPicPr>
        <p:blipFill>
          <a:blip r:embed="rId6">
            <a:extLst>
              <a:ext uri="{28A0092B-C50C-407E-A947-70E740481C1C}">
                <a14:useLocalDpi xmlns:a14="http://schemas.microsoft.com/office/drawing/2010/main" val="0"/>
              </a:ext>
            </a:extLst>
          </a:blip>
          <a:srcRect l="2290" r="34040" b="1"/>
          <a:stretch/>
        </p:blipFill>
        <p:spPr>
          <a:xfrm>
            <a:off x="283262" y="199699"/>
            <a:ext cx="1261065" cy="1485453"/>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spTree>
    <p:extLst>
      <p:ext uri="{BB962C8B-B14F-4D97-AF65-F5344CB8AC3E}">
        <p14:creationId xmlns:p14="http://schemas.microsoft.com/office/powerpoint/2010/main" val="677450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8B4FB-0427-B837-47F7-AC3066EFB7CB}"/>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9675907E-E9D1-3E5A-2325-DDF95D4C36AA}"/>
              </a:ext>
            </a:extLst>
          </p:cNvPr>
          <p:cNvSpPr>
            <a:spLocks noGrp="1"/>
          </p:cNvSpPr>
          <p:nvPr>
            <p:ph idx="1"/>
          </p:nvPr>
        </p:nvSpPr>
        <p:spPr/>
        <p:txBody>
          <a:bodyPr>
            <a:normAutofit fontScale="92500" lnSpcReduction="20000"/>
          </a:bodyPr>
          <a:lstStyle/>
          <a:p>
            <a:pPr algn="l" fontAlgn="base"/>
            <a:r>
              <a:rPr lang="it-IT" b="1" i="0" cap="all" dirty="0">
                <a:solidFill>
                  <a:srgbClr val="000000"/>
                </a:solidFill>
                <a:effectLst/>
                <a:latin typeface="inherit"/>
              </a:rPr>
              <a:t>3 - Sport e look. </a:t>
            </a:r>
            <a:r>
              <a:rPr lang="it-IT" b="0" i="0" dirty="0">
                <a:solidFill>
                  <a:srgbClr val="000000"/>
                </a:solidFill>
                <a:effectLst/>
                <a:latin typeface="Work Sans" pitchFamily="2" charset="0"/>
              </a:rPr>
              <a:t>Fare </a:t>
            </a:r>
            <a:r>
              <a:rPr lang="it-IT" b="0" i="0" u="sng" dirty="0">
                <a:solidFill>
                  <a:srgbClr val="000000"/>
                </a:solidFill>
                <a:effectLst/>
                <a:latin typeface="Work Sans" pitchFamily="2" charset="0"/>
                <a:hlinkClick r:id="rId2" tooltip="Focus.it - Possono bastare 10 minuti di attività fisica alla settimana perché l'umore migliori sensibilmente"/>
              </a:rPr>
              <a:t>sport</a:t>
            </a:r>
            <a:r>
              <a:rPr lang="it-IT" b="0" i="0" dirty="0">
                <a:solidFill>
                  <a:srgbClr val="000000"/>
                </a:solidFill>
                <a:effectLst/>
                <a:latin typeface="Work Sans" pitchFamily="2" charset="0"/>
              </a:rPr>
              <a:t> fa bene sempre, anche per controllare lo stress. Non rinunciate quindi alla palestra, alla piscina o alla corsa del mattino anche se pensate di non avere tempo. E poi, per essere in forma nei giorni delle feste, evitate di andare dal parrucchiere o dal barbiere troppo a ridosso di Natale o Capodanno, ma almeno un paio di giorni prima. Altrimenti è matematico che vi stresserete invece che rilassarvi perché ci metterete il doppio di tempo e sarete trattati anche peggio del solito. Infine, per il look delle feste meglio evitare sorprese all'ultimo momento: non indossate mai e poi mai vestiti (o scarpe) nuovi per la prima volta. Provateli prima. </a:t>
            </a:r>
          </a:p>
          <a:p>
            <a:pPr algn="l" fontAlgn="base"/>
            <a:r>
              <a:rPr lang="it-IT" b="1" i="0" cap="all" dirty="0">
                <a:solidFill>
                  <a:srgbClr val="000000"/>
                </a:solidFill>
                <a:effectLst/>
                <a:latin typeface="inherit"/>
              </a:rPr>
              <a:t>4 - Menu facile.</a:t>
            </a:r>
            <a:r>
              <a:rPr lang="it-IT" b="1" i="0" dirty="0">
                <a:solidFill>
                  <a:srgbClr val="000000"/>
                </a:solidFill>
                <a:effectLst/>
                <a:latin typeface="inherit"/>
              </a:rPr>
              <a:t> </a:t>
            </a:r>
            <a:r>
              <a:rPr lang="it-IT" b="0" i="0" dirty="0">
                <a:solidFill>
                  <a:srgbClr val="000000"/>
                </a:solidFill>
                <a:effectLst/>
                <a:latin typeface="Work Sans" pitchFamily="2" charset="0"/>
              </a:rPr>
              <a:t>Niente panico per il menu: basta non scegliere piatti elaborati.</a:t>
            </a:r>
          </a:p>
          <a:p>
            <a:pPr algn="l" fontAlgn="base"/>
            <a:r>
              <a:rPr lang="it-IT" b="0" i="0" dirty="0">
                <a:solidFill>
                  <a:srgbClr val="000000"/>
                </a:solidFill>
                <a:effectLst/>
                <a:latin typeface="Work Sans" pitchFamily="2" charset="0"/>
              </a:rPr>
              <a:t>Il menu delle feste "difficile" vi renderà isterici e ansiosi, e non è detto che faccia piacere a tutti. Meglio piatti semplici, tradizionali e, soprattutto, che piacciano anche ai bambini. E non temete di chiedere aiuto quanto più possibile a chiunque voglia contribuire in cucina.</a:t>
            </a:r>
          </a:p>
          <a:p>
            <a:endParaRPr lang="it-IT" dirty="0"/>
          </a:p>
        </p:txBody>
      </p:sp>
      <p:pic>
        <p:nvPicPr>
          <p:cNvPr id="4" name="Picture 6" descr="single a Natale - Famiglia Cristiana">
            <a:extLst>
              <a:ext uri="{FF2B5EF4-FFF2-40B4-BE49-F238E27FC236}">
                <a16:creationId xmlns:a16="http://schemas.microsoft.com/office/drawing/2014/main" id="{E0A25674-FBCF-314C-F949-11DE194A2F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92928" y="93039"/>
            <a:ext cx="2121914" cy="1487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0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E90E8-D84E-2BC4-FD41-1C4211DA99AE}"/>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1C7CD0B5-E688-E205-AF35-58444B9DF821}"/>
              </a:ext>
            </a:extLst>
          </p:cNvPr>
          <p:cNvSpPr>
            <a:spLocks noGrp="1"/>
          </p:cNvSpPr>
          <p:nvPr>
            <p:ph idx="1"/>
          </p:nvPr>
        </p:nvSpPr>
        <p:spPr/>
        <p:txBody>
          <a:bodyPr>
            <a:normAutofit/>
          </a:bodyPr>
          <a:lstStyle/>
          <a:p>
            <a:r>
              <a:rPr lang="it-IT" b="1" i="0" cap="all" dirty="0">
                <a:solidFill>
                  <a:srgbClr val="000000"/>
                </a:solidFill>
                <a:effectLst/>
                <a:latin typeface="Work Sans" pitchFamily="2" charset="0"/>
              </a:rPr>
              <a:t>5 - Panico regalo. </a:t>
            </a:r>
            <a:r>
              <a:rPr lang="it-IT" b="0" i="0" dirty="0">
                <a:solidFill>
                  <a:srgbClr val="000000"/>
                </a:solidFill>
                <a:effectLst/>
                <a:latin typeface="Work Sans" pitchFamily="2" charset="0"/>
              </a:rPr>
              <a:t>Inutile ripeterlo: ai regali pensateci prima, molto prima. Fate una lista delle persone alle quali volete fare un pensiero per evitare di dimenticare qualcuno e poi ridursi all'ultimo. Soprattutto, curate il regalo per tutte le persone che si sono prese cura di voi durante l'anno. Per gli adolescenti? Non sbaglierete mai regalando una piccola somma di denaro, magari insieme a un piccolo regalo "pensato". Mentre gli psicologi consigliano di non mettere sotto l'albero di Natale troppi</a:t>
            </a:r>
            <a:r>
              <a:rPr lang="it-IT" b="0" i="0" u="sng" dirty="0">
                <a:effectLst/>
                <a:latin typeface="Work Sans" pitchFamily="2" charset="0"/>
                <a:hlinkClick r:id="rId2" tooltip="Focus.it - Meglio non esagerare coi regali natalizi ai bambini perché poi non li apprezzeranno. "/>
              </a:rPr>
              <a:t> regali per i bambini</a:t>
            </a:r>
            <a:r>
              <a:rPr lang="it-IT" b="0" i="0" dirty="0">
                <a:solidFill>
                  <a:srgbClr val="000000"/>
                </a:solidFill>
                <a:effectLst/>
                <a:latin typeface="Work Sans" pitchFamily="2" charset="0"/>
              </a:rPr>
              <a:t>. L'ideale? Pochi per volta: li apprezzeranno molto di più. Infine, un trucco per evitare quel certo imbarazzo che capita quando si riceve un regalo inaspettato da una persona per la quale, appunto, non avete preso nulla: tenete pronto in casa un regalino "anonimo" per ricambiare il pensiero.</a:t>
            </a:r>
            <a:endParaRPr lang="it-IT" dirty="0"/>
          </a:p>
        </p:txBody>
      </p:sp>
      <p:pic>
        <p:nvPicPr>
          <p:cNvPr id="4" name="Segnaposto contenuto 4" descr="Immagine che contiene Viso umano, natale, sorriso, persona&#10;&#10;Descrizione generata automaticamente">
            <a:extLst>
              <a:ext uri="{FF2B5EF4-FFF2-40B4-BE49-F238E27FC236}">
                <a16:creationId xmlns:a16="http://schemas.microsoft.com/office/drawing/2014/main" id="{BC9D446F-A508-4674-653D-65B5C625E139}"/>
              </a:ext>
            </a:extLst>
          </p:cNvPr>
          <p:cNvPicPr>
            <a:picLocks noChangeAspect="1"/>
          </p:cNvPicPr>
          <p:nvPr/>
        </p:nvPicPr>
        <p:blipFill>
          <a:blip r:embed="rId3">
            <a:extLst>
              <a:ext uri="{28A0092B-C50C-407E-A947-70E740481C1C}">
                <a14:useLocalDpi xmlns:a14="http://schemas.microsoft.com/office/drawing/2010/main" val="0"/>
              </a:ext>
            </a:extLst>
          </a:blip>
          <a:srcRect r="5" b="9241"/>
          <a:stretch/>
        </p:blipFill>
        <p:spPr>
          <a:xfrm>
            <a:off x="9245721" y="279249"/>
            <a:ext cx="2460392" cy="1300801"/>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Tree>
    <p:extLst>
      <p:ext uri="{BB962C8B-B14F-4D97-AF65-F5344CB8AC3E}">
        <p14:creationId xmlns:p14="http://schemas.microsoft.com/office/powerpoint/2010/main" val="2493978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Immagine che contiene figurina, Animazione, Personaggio immaginario, action figure&#10;&#10;Descrizione generata automaticamente">
            <a:extLst>
              <a:ext uri="{FF2B5EF4-FFF2-40B4-BE49-F238E27FC236}">
                <a16:creationId xmlns:a16="http://schemas.microsoft.com/office/drawing/2014/main" id="{3CCA64EF-762B-31E9-9937-9F037705B210}"/>
              </a:ext>
            </a:extLst>
          </p:cNvPr>
          <p:cNvPicPr>
            <a:picLocks noChangeAspect="1"/>
          </p:cNvPicPr>
          <p:nvPr/>
        </p:nvPicPr>
        <p:blipFill>
          <a:blip r:embed="rId2">
            <a:extLst>
              <a:ext uri="{28A0092B-C50C-407E-A947-70E740481C1C}">
                <a14:useLocalDpi xmlns:a14="http://schemas.microsoft.com/office/drawing/2010/main" val="0"/>
              </a:ext>
            </a:extLst>
          </a:blip>
          <a:srcRect l="43377" r="370" b="-5"/>
          <a:stretch/>
        </p:blipFill>
        <p:spPr>
          <a:xfrm>
            <a:off x="5769196" y="402489"/>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7" name="Immagine 6" descr="Immagine che contiene Viso umano, persona, vestiti, muro&#10;&#10;Descrizione generata automaticamente">
            <a:extLst>
              <a:ext uri="{FF2B5EF4-FFF2-40B4-BE49-F238E27FC236}">
                <a16:creationId xmlns:a16="http://schemas.microsoft.com/office/drawing/2014/main" id="{DD754F44-F33D-3A37-BC49-711F5C015CFA}"/>
              </a:ext>
            </a:extLst>
          </p:cNvPr>
          <p:cNvPicPr>
            <a:picLocks noChangeAspect="1"/>
          </p:cNvPicPr>
          <p:nvPr/>
        </p:nvPicPr>
        <p:blipFill>
          <a:blip r:embed="rId3">
            <a:extLst>
              <a:ext uri="{28A0092B-C50C-407E-A947-70E740481C1C}">
                <a14:useLocalDpi xmlns:a14="http://schemas.microsoft.com/office/drawing/2010/main" val="0"/>
              </a:ext>
            </a:extLst>
          </a:blip>
          <a:srcRect l="24250" r="23251" b="1"/>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2" name="Segnaposto contenuto 11" descr="Immagine che contiene natale, vestiti, albero di Natale, persona&#10;&#10;Descrizione generata automaticamente">
            <a:extLst>
              <a:ext uri="{FF2B5EF4-FFF2-40B4-BE49-F238E27FC236}">
                <a16:creationId xmlns:a16="http://schemas.microsoft.com/office/drawing/2014/main" id="{84C9CD69-E86C-2138-DB5C-E5AF48E06499}"/>
              </a:ext>
            </a:extLst>
          </p:cNvPr>
          <p:cNvPicPr>
            <a:picLocks noChangeAspect="1"/>
          </p:cNvPicPr>
          <p:nvPr/>
        </p:nvPicPr>
        <p:blipFill>
          <a:blip r:embed="rId4">
            <a:extLst>
              <a:ext uri="{28A0092B-C50C-407E-A947-70E740481C1C}">
                <a14:useLocalDpi xmlns:a14="http://schemas.microsoft.com/office/drawing/2010/main" val="0"/>
              </a:ext>
            </a:extLst>
          </a:blip>
          <a:srcRect l="5076" r="15325"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9" name="Segnaposto contenuto 8" descr="Immagine che contiene natale, albero di Natale, persona, interno&#10;&#10;Descrizione generata automaticamente">
            <a:extLst>
              <a:ext uri="{FF2B5EF4-FFF2-40B4-BE49-F238E27FC236}">
                <a16:creationId xmlns:a16="http://schemas.microsoft.com/office/drawing/2014/main" id="{03ADF2FE-290C-C820-6882-03F40E2BEC62}"/>
              </a:ext>
            </a:extLst>
          </p:cNvPr>
          <p:cNvPicPr>
            <a:picLocks noChangeAspect="1"/>
          </p:cNvPicPr>
          <p:nvPr/>
        </p:nvPicPr>
        <p:blipFill>
          <a:blip r:embed="rId5">
            <a:extLst>
              <a:ext uri="{28A0092B-C50C-407E-A947-70E740481C1C}">
                <a14:useLocalDpi xmlns:a14="http://schemas.microsoft.com/office/drawing/2010/main" val="0"/>
              </a:ext>
            </a:extLst>
          </a:blip>
          <a:srcRect l="2290" r="34040" b="1"/>
          <a:stretch/>
        </p:blipFill>
        <p:spPr>
          <a:xfrm>
            <a:off x="0" y="4422372"/>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5" name="Segnaposto contenuto 4" descr="Immagine che contiene Viso umano, natale, sorriso, persona&#10;&#10;Descrizione generata automaticamente">
            <a:extLst>
              <a:ext uri="{FF2B5EF4-FFF2-40B4-BE49-F238E27FC236}">
                <a16:creationId xmlns:a16="http://schemas.microsoft.com/office/drawing/2014/main" id="{0EC8A85A-874B-28D1-58A1-642CFA3D5224}"/>
              </a:ext>
            </a:extLst>
          </p:cNvPr>
          <p:cNvPicPr>
            <a:picLocks noChangeAspect="1"/>
          </p:cNvPicPr>
          <p:nvPr/>
        </p:nvPicPr>
        <p:blipFill>
          <a:blip r:embed="rId6">
            <a:extLst>
              <a:ext uri="{28A0092B-C50C-407E-A947-70E740481C1C}">
                <a14:useLocalDpi xmlns:a14="http://schemas.microsoft.com/office/drawing/2010/main" val="0"/>
              </a:ext>
            </a:extLst>
          </a:blip>
          <a:srcRect r="5" b="9241"/>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15" name="Segnaposto contenuto 14" descr="Immagine che contiene natale, albero di Natale, decorato, cartello&#10;&#10;Descrizione generata automaticamente">
            <a:extLst>
              <a:ext uri="{FF2B5EF4-FFF2-40B4-BE49-F238E27FC236}">
                <a16:creationId xmlns:a16="http://schemas.microsoft.com/office/drawing/2014/main" id="{4D0989DC-2AD9-B67B-945D-410A6CE069C3}"/>
              </a:ext>
            </a:extLst>
          </p:cNvPr>
          <p:cNvPicPr>
            <a:picLocks noChangeAspect="1"/>
          </p:cNvPicPr>
          <p:nvPr/>
        </p:nvPicPr>
        <p:blipFill>
          <a:blip r:embed="rId7">
            <a:extLst>
              <a:ext uri="{28A0092B-C50C-407E-A947-70E740481C1C}">
                <a14:useLocalDpi xmlns:a14="http://schemas.microsoft.com/office/drawing/2010/main" val="0"/>
              </a:ext>
            </a:extLst>
          </a:blip>
          <a:srcRect t="7088" r="-1" b="24298"/>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10246" name="Picture 6" descr="single a Natale - Famiglia Cristiana">
            <a:extLst>
              <a:ext uri="{FF2B5EF4-FFF2-40B4-BE49-F238E27FC236}">
                <a16:creationId xmlns:a16="http://schemas.microsoft.com/office/drawing/2014/main" id="{D0E9E995-D476-D839-BD08-EE38D25A669A}"/>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3414470" y="2530635"/>
            <a:ext cx="2512528" cy="1760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EC67BFAC-D106-01CF-6091-21FA8520461D}"/>
              </a:ext>
            </a:extLst>
          </p:cNvPr>
          <p:cNvSpPr txBox="1"/>
          <p:nvPr/>
        </p:nvSpPr>
        <p:spPr>
          <a:xfrm>
            <a:off x="-746979" y="128654"/>
            <a:ext cx="6096000" cy="369332"/>
          </a:xfrm>
          <a:prstGeom prst="rect">
            <a:avLst/>
          </a:prstGeom>
          <a:noFill/>
        </p:spPr>
        <p:txBody>
          <a:bodyPr wrap="square">
            <a:spAutoFit/>
          </a:bodyPr>
          <a:lstStyle/>
          <a:p>
            <a:pPr algn="ctr"/>
            <a:r>
              <a:rPr lang="it-IT" sz="1800" b="1" i="1" cap="none" spc="0" dirty="0">
                <a:ln w="6600">
                  <a:solidFill>
                    <a:schemeClr val="accent2"/>
                  </a:solidFill>
                  <a:prstDash val="solid"/>
                </a:ln>
                <a:solidFill>
                  <a:schemeClr val="tx1">
                    <a:lumMod val="95000"/>
                  </a:schemeClr>
                </a:solidFill>
                <a:latin typeface="Arial" panose="020B0604020202020204" pitchFamily="34" charset="0"/>
                <a:cs typeface="Arial" panose="020B0604020202020204" pitchFamily="34" charset="0"/>
              </a:rPr>
              <a:t>Natale</a:t>
            </a:r>
            <a:r>
              <a:rPr lang="it-IT" sz="1800" b="1" i="1" cap="none" spc="0" dirty="0">
                <a:ln w="6600">
                  <a:solidFill>
                    <a:schemeClr val="accent2"/>
                  </a:solidFill>
                  <a:prstDash val="solid"/>
                </a:ln>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pic>
        <p:nvPicPr>
          <p:cNvPr id="10248" name="Picture 8" descr="Addobbo Albero Di Natale Famiglia 2 Bambini E Cane Personalizzabile">
            <a:extLst>
              <a:ext uri="{FF2B5EF4-FFF2-40B4-BE49-F238E27FC236}">
                <a16:creationId xmlns:a16="http://schemas.microsoft.com/office/drawing/2014/main" id="{F24FC06C-4024-3195-D90A-899E6DE311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054" y="1636523"/>
            <a:ext cx="2402968" cy="3103385"/>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descr="Immagine che contiene Elementi grafici, Carattere, logo, grafica&#10;&#10;Descrizione generata automaticamente">
            <a:extLst>
              <a:ext uri="{FF2B5EF4-FFF2-40B4-BE49-F238E27FC236}">
                <a16:creationId xmlns:a16="http://schemas.microsoft.com/office/drawing/2014/main" id="{91974AB0-7419-358A-F57E-D61D1B24B6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7989" y="1235754"/>
            <a:ext cx="1115992" cy="1115992"/>
          </a:xfrm>
          <a:prstGeom prst="rect">
            <a:avLst/>
          </a:prstGeom>
        </p:spPr>
      </p:pic>
      <p:sp>
        <p:nvSpPr>
          <p:cNvPr id="3" name="CasellaDiTesto 2">
            <a:extLst>
              <a:ext uri="{FF2B5EF4-FFF2-40B4-BE49-F238E27FC236}">
                <a16:creationId xmlns:a16="http://schemas.microsoft.com/office/drawing/2014/main" id="{8D0999D1-7C2E-BF07-12EE-F2DB0B09C371}"/>
              </a:ext>
            </a:extLst>
          </p:cNvPr>
          <p:cNvSpPr txBox="1"/>
          <p:nvPr/>
        </p:nvSpPr>
        <p:spPr>
          <a:xfrm>
            <a:off x="-485432" y="588540"/>
            <a:ext cx="6467474" cy="646331"/>
          </a:xfrm>
          <a:prstGeom prst="rect">
            <a:avLst/>
          </a:prstGeom>
          <a:noFill/>
        </p:spPr>
        <p:txBody>
          <a:bodyPr wrap="square">
            <a:spAutoFit/>
          </a:bodyPr>
          <a:lstStyle/>
          <a:p>
            <a:pPr algn="ctr"/>
            <a:r>
              <a:rPr lang="it-IT" sz="1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COSA PENSI DEL NATALE  ?</a:t>
            </a:r>
          </a:p>
          <a:p>
            <a:pPr algn="ctr"/>
            <a:r>
              <a:rPr lang="it-IT" sz="1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COSA PORTI QUI VIA   STASERA  </a:t>
            </a:r>
            <a:endParaRPr lang="it-IT" sz="1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6073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DB5F80-71C3-642D-7352-1B6B64092300}"/>
              </a:ext>
            </a:extLst>
          </p:cNvPr>
          <p:cNvSpPr>
            <a:spLocks noGrp="1"/>
          </p:cNvSpPr>
          <p:nvPr>
            <p:ph type="title"/>
          </p:nvPr>
        </p:nvSpPr>
        <p:spPr>
          <a:xfrm>
            <a:off x="818779" y="609599"/>
            <a:ext cx="3335488" cy="1284941"/>
          </a:xfrm>
        </p:spPr>
        <p:txBody>
          <a:bodyPr>
            <a:normAutofit/>
          </a:bodyPr>
          <a:lstStyle/>
          <a:p>
            <a:pPr algn="l"/>
            <a:endParaRPr lang="it-IT" sz="3200"/>
          </a:p>
        </p:txBody>
      </p:sp>
      <p:pic>
        <p:nvPicPr>
          <p:cNvPr id="41" name="Segnaposto contenuto 40" descr="Immagine che contiene testo, persona, collage, Viso umano&#10;&#10;Il contenuto generato dall'IA potrebbe non essere corretto.">
            <a:extLst>
              <a:ext uri="{FF2B5EF4-FFF2-40B4-BE49-F238E27FC236}">
                <a16:creationId xmlns:a16="http://schemas.microsoft.com/office/drawing/2014/main" id="{7C6DA4D8-E902-F67D-5AE1-49F2FF135A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640" y="156685"/>
            <a:ext cx="3898275" cy="4428133"/>
          </a:xfrm>
        </p:spPr>
      </p:pic>
      <p:cxnSp>
        <p:nvCxnSpPr>
          <p:cNvPr id="32" name="Straight Connector 22">
            <a:extLst>
              <a:ext uri="{FF2B5EF4-FFF2-40B4-BE49-F238E27FC236}">
                <a16:creationId xmlns:a16="http://schemas.microsoft.com/office/drawing/2014/main" id="{E8470FD2-B13A-4556-9D05-BC82BFE6B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2972"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1" name="Immagine 10" descr="Immagine che contiene collage, grafica, schermata, arte&#10;&#10;Il contenuto generato dall'IA potrebbe non essere corretto.">
            <a:extLst>
              <a:ext uri="{FF2B5EF4-FFF2-40B4-BE49-F238E27FC236}">
                <a16:creationId xmlns:a16="http://schemas.microsoft.com/office/drawing/2014/main" id="{031E1AC0-C70A-DCB2-83EA-31B1DA5AF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095" y="412963"/>
            <a:ext cx="3252793" cy="2222082"/>
          </a:xfrm>
          <a:prstGeom prst="rect">
            <a:avLst/>
          </a:prstGeom>
        </p:spPr>
      </p:pic>
      <p:pic>
        <p:nvPicPr>
          <p:cNvPr id="9" name="Immagine 8" descr="Immagine che contiene testo, schermata, design&#10;&#10;Il contenuto generato dall'IA potrebbe non essere corretto.">
            <a:extLst>
              <a:ext uri="{FF2B5EF4-FFF2-40B4-BE49-F238E27FC236}">
                <a16:creationId xmlns:a16="http://schemas.microsoft.com/office/drawing/2014/main" id="{32C8C476-7831-481A-7B0E-55AD2D545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737" y="412964"/>
            <a:ext cx="3123728" cy="2222077"/>
          </a:xfrm>
          <a:prstGeom prst="rect">
            <a:avLst/>
          </a:prstGeom>
        </p:spPr>
      </p:pic>
      <p:cxnSp>
        <p:nvCxnSpPr>
          <p:cNvPr id="35" name="Straight Connector 24">
            <a:extLst>
              <a:ext uri="{FF2B5EF4-FFF2-40B4-BE49-F238E27FC236}">
                <a16:creationId xmlns:a16="http://schemas.microsoft.com/office/drawing/2014/main" id="{83DCF570-5FFA-4422-B8A3-C28A303EF1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94479" y="3429000"/>
            <a:ext cx="7498080" cy="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26">
            <a:extLst>
              <a:ext uri="{FF2B5EF4-FFF2-40B4-BE49-F238E27FC236}">
                <a16:creationId xmlns:a16="http://schemas.microsoft.com/office/drawing/2014/main" id="{8E32D90B-5FD5-41C6-B6BA-4C814B307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43519"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5" name="Immagine 44" descr="Immagine che contiene testo, collage, schermata, Pubblicazione&#10;&#10;Il contenuto generato dall'IA potrebbe non essere corretto.">
            <a:extLst>
              <a:ext uri="{FF2B5EF4-FFF2-40B4-BE49-F238E27FC236}">
                <a16:creationId xmlns:a16="http://schemas.microsoft.com/office/drawing/2014/main" id="{EE80D711-8B26-0CBA-0A8D-B2F439815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9637" y="4085620"/>
            <a:ext cx="3539612" cy="2266331"/>
          </a:xfrm>
          <a:prstGeom prst="rect">
            <a:avLst/>
          </a:prstGeom>
        </p:spPr>
      </p:pic>
      <p:sp>
        <p:nvSpPr>
          <p:cNvPr id="46" name="Rettangolo 45">
            <a:extLst>
              <a:ext uri="{FF2B5EF4-FFF2-40B4-BE49-F238E27FC236}">
                <a16:creationId xmlns:a16="http://schemas.microsoft.com/office/drawing/2014/main" id="{F7520121-98F7-584B-4D97-668063DF7B34}"/>
              </a:ext>
            </a:extLst>
          </p:cNvPr>
          <p:cNvSpPr/>
          <p:nvPr/>
        </p:nvSpPr>
        <p:spPr>
          <a:xfrm>
            <a:off x="9584249" y="3623328"/>
            <a:ext cx="1656223" cy="338554"/>
          </a:xfrm>
          <a:prstGeom prst="rect">
            <a:avLst/>
          </a:prstGeom>
          <a:noFill/>
        </p:spPr>
        <p:txBody>
          <a:bodyPr wrap="none" lIns="91440" tIns="45720" rIns="91440" bIns="45720">
            <a:spAutoFit/>
          </a:bodyPr>
          <a:lstStyle/>
          <a:p>
            <a:pPr algn="ctr"/>
            <a:r>
              <a:rPr lang="it-IT" sz="1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 PRESENZA </a:t>
            </a:r>
          </a:p>
        </p:txBody>
      </p:sp>
      <p:pic>
        <p:nvPicPr>
          <p:cNvPr id="48" name="Immagine 47" descr="Immagine che contiene testo, schermata, Computer tablet, Pubblicità online&#10;&#10;Il contenuto generato dall'IA potrebbe non essere corretto.">
            <a:extLst>
              <a:ext uri="{FF2B5EF4-FFF2-40B4-BE49-F238E27FC236}">
                <a16:creationId xmlns:a16="http://schemas.microsoft.com/office/drawing/2014/main" id="{A5EB9245-57F2-1FB7-9EFC-7AA0280AA0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38" y="4780748"/>
            <a:ext cx="3898274" cy="1843548"/>
          </a:xfrm>
          <a:prstGeom prst="rect">
            <a:avLst/>
          </a:prstGeom>
        </p:spPr>
      </p:pic>
      <p:pic>
        <p:nvPicPr>
          <p:cNvPr id="50" name="Immagine 49" descr="Immagine che contiene Mouse del computer, testo, topo&#10;&#10;Il contenuto generato dall'IA potrebbe non essere corretto.">
            <a:extLst>
              <a:ext uri="{FF2B5EF4-FFF2-40B4-BE49-F238E27FC236}">
                <a16:creationId xmlns:a16="http://schemas.microsoft.com/office/drawing/2014/main" id="{E9266D0F-6629-2FC2-7F54-31CD1EFB09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19850">
            <a:off x="5510942" y="2768939"/>
            <a:ext cx="2074607" cy="1186202"/>
          </a:xfrm>
          <a:prstGeom prst="rect">
            <a:avLst/>
          </a:prstGeom>
          <a:ln>
            <a:noFill/>
          </a:ln>
          <a:effectLst>
            <a:softEdge rad="112500"/>
          </a:effectLst>
        </p:spPr>
      </p:pic>
      <p:pic>
        <p:nvPicPr>
          <p:cNvPr id="52" name="Immagine 51" descr="Immagine che contiene testo, Viso umano, persona, schermata&#10;&#10;Il contenuto generato dall'IA potrebbe non essere corretto.">
            <a:extLst>
              <a:ext uri="{FF2B5EF4-FFF2-40B4-BE49-F238E27FC236}">
                <a16:creationId xmlns:a16="http://schemas.microsoft.com/office/drawing/2014/main" id="{57046ADD-8863-0329-89EF-76A97D5398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1095" y="4085619"/>
            <a:ext cx="3378911" cy="2266321"/>
          </a:xfrm>
          <a:prstGeom prst="rect">
            <a:avLst/>
          </a:prstGeom>
        </p:spPr>
      </p:pic>
    </p:spTree>
    <p:extLst>
      <p:ext uri="{BB962C8B-B14F-4D97-AF65-F5344CB8AC3E}">
        <p14:creationId xmlns:p14="http://schemas.microsoft.com/office/powerpoint/2010/main" val="132128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Viso umano, schermata, persona&#10;&#10;Il contenuto generato dall'IA potrebbe non essere corretto.">
            <a:extLst>
              <a:ext uri="{FF2B5EF4-FFF2-40B4-BE49-F238E27FC236}">
                <a16:creationId xmlns:a16="http://schemas.microsoft.com/office/drawing/2014/main" id="{0A1CA43C-BAC0-A294-FFD4-E5EA47493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90" y="432619"/>
            <a:ext cx="10953136" cy="5948515"/>
          </a:xfrm>
          <a:prstGeom prst="rect">
            <a:avLst/>
          </a:prstGeom>
        </p:spPr>
      </p:pic>
    </p:spTree>
    <p:extLst>
      <p:ext uri="{BB962C8B-B14F-4D97-AF65-F5344CB8AC3E}">
        <p14:creationId xmlns:p14="http://schemas.microsoft.com/office/powerpoint/2010/main" val="336646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a:extLst>
            <a:ext uri="{FF2B5EF4-FFF2-40B4-BE49-F238E27FC236}">
              <a16:creationId xmlns:a16="http://schemas.microsoft.com/office/drawing/2014/main" id="{2C97BE11-53EC-AF3D-6279-BBAA40E4CEF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927191-A999-E775-C848-67883C210D53}"/>
              </a:ext>
            </a:extLst>
          </p:cNvPr>
          <p:cNvSpPr>
            <a:spLocks noGrp="1"/>
          </p:cNvSpPr>
          <p:nvPr>
            <p:ph type="title"/>
          </p:nvPr>
        </p:nvSpPr>
        <p:spPr>
          <a:xfrm>
            <a:off x="108154" y="1157945"/>
            <a:ext cx="8378952" cy="1325563"/>
          </a:xfrm>
        </p:spPr>
        <p:txBody>
          <a:bodyPr>
            <a:normAutofit/>
          </a:bodyPr>
          <a:lstStyle/>
          <a:p>
            <a:pPr algn="ctr"/>
            <a:r>
              <a:rPr lang="it-IT" sz="2000" b="1" i="0" cap="none" spc="0" dirty="0">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Breve incontro </a:t>
            </a:r>
            <a:r>
              <a:rPr lang="it-IT" sz="2000" b="1" i="0" cap="none" spc="0" dirty="0" err="1">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pre</a:t>
            </a:r>
            <a:r>
              <a:rPr lang="it-IT" sz="2000" b="1" i="0" cap="none" spc="0" dirty="0">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 natalizio per sopravvivere alle feste!</a:t>
            </a:r>
          </a:p>
        </p:txBody>
      </p:sp>
      <p:sp>
        <p:nvSpPr>
          <p:cNvPr id="5" name="CasellaDiTesto 4">
            <a:extLst>
              <a:ext uri="{FF2B5EF4-FFF2-40B4-BE49-F238E27FC236}">
                <a16:creationId xmlns:a16="http://schemas.microsoft.com/office/drawing/2014/main" id="{5FA95BDE-AE04-BE52-CB3E-E190A121F06D}"/>
              </a:ext>
            </a:extLst>
          </p:cNvPr>
          <p:cNvSpPr txBox="1"/>
          <p:nvPr/>
        </p:nvSpPr>
        <p:spPr>
          <a:xfrm>
            <a:off x="1250392" y="2523972"/>
            <a:ext cx="6094476" cy="1754326"/>
          </a:xfrm>
          <a:prstGeom prst="rect">
            <a:avLst/>
          </a:prstGeom>
          <a:gradFill>
            <a:gsLst>
              <a:gs pos="8400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txBody>
          <a:bodyPr wrap="square">
            <a:spAutoFit/>
          </a:bodyPr>
          <a:lstStyle/>
          <a:p>
            <a:pPr algn="ctr"/>
            <a:r>
              <a:rPr lang="it-IT" b="1" i="0" dirty="0">
                <a:solidFill>
                  <a:srgbClr val="3A3A3A"/>
                </a:solidFill>
                <a:effectLst/>
                <a:latin typeface="PT Serif Caption" panose="020F0502020204030204" pitchFamily="18" charset="0"/>
              </a:rPr>
              <a:t>Con le feste di Natale aumenta il carico di emozioni, di aspettative, di ricordi e,</a:t>
            </a:r>
          </a:p>
          <a:p>
            <a:pPr algn="ctr"/>
            <a:r>
              <a:rPr lang="it-IT" b="1" i="0" dirty="0">
                <a:solidFill>
                  <a:srgbClr val="3A3A3A"/>
                </a:solidFill>
                <a:effectLst/>
                <a:latin typeface="PT Serif Caption" panose="020F0502020204030204" pitchFamily="18" charset="0"/>
              </a:rPr>
              <a:t> per qualcuno, subentra tanta nostalgia. </a:t>
            </a:r>
          </a:p>
          <a:p>
            <a:pPr algn="ctr"/>
            <a:r>
              <a:rPr lang="it-IT" b="1" i="0" dirty="0">
                <a:solidFill>
                  <a:srgbClr val="3A3A3A"/>
                </a:solidFill>
                <a:effectLst/>
                <a:latin typeface="PT Serif Caption" panose="020F0502020204030204" pitchFamily="18" charset="0"/>
              </a:rPr>
              <a:t>Ci proiettiamo al passato, a quando eravamo noi ad attendere con entusiasmo lo scoccare della mezzanotte per scartare i nostri regali!</a:t>
            </a:r>
            <a:endParaRPr lang="it-IT" b="1" dirty="0"/>
          </a:p>
        </p:txBody>
      </p:sp>
      <p:pic>
        <p:nvPicPr>
          <p:cNvPr id="7" name="Immagine 6" descr="Immagine che contiene natale, albero di Natale, decorato, cartello&#10;&#10;Descrizione generata automaticamente">
            <a:extLst>
              <a:ext uri="{FF2B5EF4-FFF2-40B4-BE49-F238E27FC236}">
                <a16:creationId xmlns:a16="http://schemas.microsoft.com/office/drawing/2014/main" id="{73B82C55-7311-CABE-85D0-E94FA7131776}"/>
              </a:ext>
            </a:extLst>
          </p:cNvPr>
          <p:cNvPicPr>
            <a:picLocks noChangeAspect="1"/>
          </p:cNvPicPr>
          <p:nvPr/>
        </p:nvPicPr>
        <p:blipFill>
          <a:blip r:embed="rId2">
            <a:extLst>
              <a:ext uri="{28A0092B-C50C-407E-A947-70E740481C1C}">
                <a14:useLocalDpi xmlns:a14="http://schemas.microsoft.com/office/drawing/2010/main" val="0"/>
              </a:ext>
            </a:extLst>
          </a:blip>
          <a:srcRect r="2" b="7991"/>
          <a:stretch/>
        </p:blipFill>
        <p:spPr>
          <a:xfrm>
            <a:off x="7858879" y="55891"/>
            <a:ext cx="4333121" cy="498366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Rettangolo 8">
            <a:extLst>
              <a:ext uri="{FF2B5EF4-FFF2-40B4-BE49-F238E27FC236}">
                <a16:creationId xmlns:a16="http://schemas.microsoft.com/office/drawing/2014/main" id="{B8CE11B1-5026-0C83-337C-68C158ED2A23}"/>
              </a:ext>
            </a:extLst>
          </p:cNvPr>
          <p:cNvSpPr/>
          <p:nvPr/>
        </p:nvSpPr>
        <p:spPr>
          <a:xfrm>
            <a:off x="1948156" y="2070506"/>
            <a:ext cx="4411657" cy="461665"/>
          </a:xfrm>
          <a:prstGeom prst="rect">
            <a:avLst/>
          </a:prstGeom>
          <a:noFill/>
        </p:spPr>
        <p:txBody>
          <a:bodyPr wrap="none" lIns="91440" tIns="45720" rIns="91440" bIns="45720">
            <a:spAutoFit/>
          </a:bodyPr>
          <a:lstStyle/>
          <a:p>
            <a:pPr algn="ctr"/>
            <a:r>
              <a:rPr lang="it-IT" sz="2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COSA PENSI DEL NATALE  ?</a:t>
            </a:r>
          </a:p>
        </p:txBody>
      </p:sp>
      <p:sp>
        <p:nvSpPr>
          <p:cNvPr id="4" name="CasellaDiTesto 3">
            <a:extLst>
              <a:ext uri="{FF2B5EF4-FFF2-40B4-BE49-F238E27FC236}">
                <a16:creationId xmlns:a16="http://schemas.microsoft.com/office/drawing/2014/main" id="{34B44994-247E-DAD8-9DC4-4D210BA3DE44}"/>
              </a:ext>
            </a:extLst>
          </p:cNvPr>
          <p:cNvSpPr txBox="1"/>
          <p:nvPr/>
        </p:nvSpPr>
        <p:spPr>
          <a:xfrm>
            <a:off x="108154" y="55891"/>
            <a:ext cx="7310144" cy="646331"/>
          </a:xfrm>
          <a:prstGeom prst="rect">
            <a:avLst/>
          </a:prstGeom>
          <a:gradFill>
            <a:gsLst>
              <a:gs pos="8400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txBody>
          <a:bodyPr wrap="square">
            <a:spAutoFit/>
          </a:bodyPr>
          <a:lstStyle/>
          <a:p>
            <a:pPr algn="ctr"/>
            <a:r>
              <a:rPr lang="it-IT" sz="1800" b="1" cap="none" spc="0" dirty="0">
                <a:ln w="13462">
                  <a:solidFill>
                    <a:schemeClr val="bg1"/>
                  </a:solidFill>
                  <a:prstDash val="solid"/>
                </a:ln>
                <a:solidFill>
                  <a:srgbClr val="FFFF00"/>
                </a:solidFill>
                <a:effectLst>
                  <a:outerShdw dist="38100" dir="2700000" algn="bl" rotWithShape="0">
                    <a:schemeClr val="accent5"/>
                  </a:outerShdw>
                </a:effectLst>
              </a:rPr>
              <a:t>INCONTRO MONOTEMATICO ON LINE  </a:t>
            </a:r>
            <a:r>
              <a:rPr lang="it-IT" sz="1800" b="1" cap="none" spc="0" dirty="0">
                <a:ln w="13462">
                  <a:solidFill>
                    <a:schemeClr val="bg1"/>
                  </a:solidFill>
                  <a:prstDash val="solid"/>
                </a:ln>
                <a:solidFill>
                  <a:srgbClr val="FF0000"/>
                </a:solidFill>
                <a:effectLst>
                  <a:outerShdw dist="38100" dir="2700000" algn="bl" rotWithShape="0">
                    <a:schemeClr val="accent5"/>
                  </a:outerShdw>
                </a:effectLst>
              </a:rPr>
              <a:t>GIOVEDI </a:t>
            </a:r>
          </a:p>
          <a:p>
            <a:pPr algn="ctr"/>
            <a:r>
              <a:rPr lang="it-IT" sz="1800" b="1" cap="none" spc="0" dirty="0">
                <a:ln w="13462">
                  <a:solidFill>
                    <a:schemeClr val="bg1"/>
                  </a:solidFill>
                  <a:prstDash val="solid"/>
                </a:ln>
                <a:solidFill>
                  <a:srgbClr val="FFFF00"/>
                </a:solidFill>
                <a:effectLst>
                  <a:outerShdw dist="38100" dir="2700000" algn="bl" rotWithShape="0">
                    <a:schemeClr val="accent5"/>
                  </a:outerShdw>
                </a:effectLst>
              </a:rPr>
              <a:t>   </a:t>
            </a:r>
            <a:r>
              <a:rPr lang="it-IT" sz="1800" b="1" cap="none" spc="0" dirty="0">
                <a:ln w="13462">
                  <a:solidFill>
                    <a:schemeClr val="bg1"/>
                  </a:solidFill>
                  <a:prstDash val="solid"/>
                </a:ln>
                <a:solidFill>
                  <a:srgbClr val="FF0000"/>
                </a:solidFill>
                <a:effectLst>
                  <a:outerShdw dist="38100" dir="2700000" algn="bl" rotWithShape="0">
                    <a:schemeClr val="accent5"/>
                  </a:outerShdw>
                </a:effectLst>
              </a:rPr>
              <a:t> 18 DICEMBRE  </a:t>
            </a:r>
            <a:r>
              <a:rPr lang="it-IT" sz="1800" b="1" cap="none" spc="0" dirty="0">
                <a:ln w="13462">
                  <a:solidFill>
                    <a:schemeClr val="bg1"/>
                  </a:solidFill>
                  <a:prstDash val="solid"/>
                </a:ln>
                <a:solidFill>
                  <a:srgbClr val="FFFF00"/>
                </a:solidFill>
                <a:effectLst>
                  <a:outerShdw dist="38100" dir="2700000" algn="bl" rotWithShape="0">
                    <a:schemeClr val="accent5"/>
                  </a:outerShdw>
                </a:effectLst>
              </a:rPr>
              <a:t>ORE 20.30 22.30 </a:t>
            </a:r>
          </a:p>
        </p:txBody>
      </p:sp>
      <p:pic>
        <p:nvPicPr>
          <p:cNvPr id="11" name="Immagine 10" descr="Immagine che contiene testo&#10;&#10;Descrizione generata automaticamente">
            <a:extLst>
              <a:ext uri="{FF2B5EF4-FFF2-40B4-BE49-F238E27FC236}">
                <a16:creationId xmlns:a16="http://schemas.microsoft.com/office/drawing/2014/main" id="{24D8167D-7902-BB02-1BB9-4DA5E5849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8885" y="69855"/>
            <a:ext cx="1133115" cy="848742"/>
          </a:xfrm>
          <a:prstGeom prst="rect">
            <a:avLst/>
          </a:prstGeom>
          <a:ln>
            <a:noFill/>
          </a:ln>
          <a:effectLst>
            <a:softEdge rad="112500"/>
          </a:effectLst>
        </p:spPr>
      </p:pic>
      <p:pic>
        <p:nvPicPr>
          <p:cNvPr id="12" name="Immagine 11" descr="Immagine che contiene testo, bianco, design, strumento&#10;&#10;Descrizione generata automaticamente">
            <a:extLst>
              <a:ext uri="{FF2B5EF4-FFF2-40B4-BE49-F238E27FC236}">
                <a16:creationId xmlns:a16="http://schemas.microsoft.com/office/drawing/2014/main" id="{27C53FCC-3D6A-640F-FDB2-21CCEF1E5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54614">
            <a:off x="7541771" y="4857915"/>
            <a:ext cx="1887598" cy="1040225"/>
          </a:xfrm>
          <a:prstGeom prst="rect">
            <a:avLst/>
          </a:prstGeom>
          <a:ln>
            <a:noFill/>
          </a:ln>
          <a:effectLst>
            <a:softEdge rad="112500"/>
          </a:effectLst>
        </p:spPr>
      </p:pic>
      <p:sp>
        <p:nvSpPr>
          <p:cNvPr id="3" name="Rettangolo 2">
            <a:extLst>
              <a:ext uri="{FF2B5EF4-FFF2-40B4-BE49-F238E27FC236}">
                <a16:creationId xmlns:a16="http://schemas.microsoft.com/office/drawing/2014/main" id="{FF7768DF-2197-A4CA-9C9F-0E46B5C5980C}"/>
              </a:ext>
            </a:extLst>
          </p:cNvPr>
          <p:cNvSpPr/>
          <p:nvPr/>
        </p:nvSpPr>
        <p:spPr>
          <a:xfrm>
            <a:off x="353262" y="657268"/>
            <a:ext cx="8840882" cy="923330"/>
          </a:xfrm>
          <a:prstGeom prst="rect">
            <a:avLst/>
          </a:prstGeom>
          <a:noFill/>
        </p:spPr>
        <p:txBody>
          <a:bodyPr wrap="none" lIns="91440" tIns="45720" rIns="91440" bIns="45720">
            <a:spAutoFit/>
          </a:bodyPr>
          <a:lstStyle/>
          <a:p>
            <a:pPr algn="ctr"/>
            <a:r>
              <a:rPr lang="it-IT" sz="5400" b="1" i="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Natale: istruzioni per l’uso</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7" name="Immagine 16" descr="Immagine che contiene testo, persona, Viso umano, fiore&#10;&#10;Il contenuto generato dall'IA potrebbe non essere corretto.">
            <a:extLst>
              <a:ext uri="{FF2B5EF4-FFF2-40B4-BE49-F238E27FC236}">
                <a16:creationId xmlns:a16="http://schemas.microsoft.com/office/drawing/2014/main" id="{A5D2FA69-29FE-7F78-4868-27B281413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285" y="4485911"/>
            <a:ext cx="3591699" cy="2200630"/>
          </a:xfrm>
          <a:prstGeom prst="rect">
            <a:avLst/>
          </a:prstGeom>
        </p:spPr>
      </p:pic>
      <p:pic>
        <p:nvPicPr>
          <p:cNvPr id="6" name="Immagine 5" descr="Immagine che contiene figurina, Animazione, Personaggio immaginario, action figure&#10;&#10;Descrizione generata automaticamente">
            <a:extLst>
              <a:ext uri="{FF2B5EF4-FFF2-40B4-BE49-F238E27FC236}">
                <a16:creationId xmlns:a16="http://schemas.microsoft.com/office/drawing/2014/main" id="{231FEDB0-088F-6020-70D7-FCED265CF2A0}"/>
              </a:ext>
            </a:extLst>
          </p:cNvPr>
          <p:cNvPicPr>
            <a:picLocks noChangeAspect="1"/>
          </p:cNvPicPr>
          <p:nvPr/>
        </p:nvPicPr>
        <p:blipFill>
          <a:blip r:embed="rId6">
            <a:extLst>
              <a:ext uri="{28A0092B-C50C-407E-A947-70E740481C1C}">
                <a14:useLocalDpi xmlns:a14="http://schemas.microsoft.com/office/drawing/2010/main" val="0"/>
              </a:ext>
            </a:extLst>
          </a:blip>
          <a:srcRect l="47046" r="4046"/>
          <a:stretch/>
        </p:blipFill>
        <p:spPr>
          <a:xfrm>
            <a:off x="5432235" y="4436708"/>
            <a:ext cx="1912633" cy="224667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3" name="CasellaDiTesto 12">
            <a:extLst>
              <a:ext uri="{FF2B5EF4-FFF2-40B4-BE49-F238E27FC236}">
                <a16:creationId xmlns:a16="http://schemas.microsoft.com/office/drawing/2014/main" id="{7D269C94-9F46-0EC4-C4E1-8B8E1408AE11}"/>
              </a:ext>
            </a:extLst>
          </p:cNvPr>
          <p:cNvSpPr txBox="1"/>
          <p:nvPr/>
        </p:nvSpPr>
        <p:spPr>
          <a:xfrm>
            <a:off x="6885899" y="6080535"/>
            <a:ext cx="6096000" cy="646331"/>
          </a:xfrm>
          <a:prstGeom prst="rect">
            <a:avLst/>
          </a:prstGeom>
          <a:noFill/>
        </p:spPr>
        <p:txBody>
          <a:bodyPr wrap="square">
            <a:spAutoFit/>
          </a:bodyPr>
          <a:lstStyle/>
          <a:p>
            <a:pPr algn="ctr"/>
            <a:r>
              <a:rPr lang="it-IT" dirty="0">
                <a:solidFill>
                  <a:srgbClr val="FF0000"/>
                </a:solidFill>
                <a:latin typeface="Aptos Black" panose="020B0004020202020204" pitchFamily="34" charset="0"/>
              </a:rPr>
              <a:t>CONFERMA LA TUA PRESENZA</a:t>
            </a:r>
            <a:r>
              <a:rPr lang="it-IT" dirty="0">
                <a:solidFill>
                  <a:srgbClr val="FF0000"/>
                </a:solidFill>
              </a:rPr>
              <a:t>                    </a:t>
            </a:r>
          </a:p>
          <a:p>
            <a:pPr algn="ctr"/>
            <a:r>
              <a:rPr lang="it-IT" dirty="0">
                <a:solidFill>
                  <a:srgbClr val="FF0000"/>
                </a:solidFill>
              </a:rPr>
              <a:t>3933992201  </a:t>
            </a:r>
            <a:r>
              <a:rPr lang="it-IT" dirty="0">
                <a:solidFill>
                  <a:srgbClr val="FF0000"/>
                </a:solidFill>
                <a:hlinkClick r:id="rId7">
                  <a:extLst>
                    <a:ext uri="{A12FA001-AC4F-418D-AE19-62706E023703}">
                      <ahyp:hlinkClr xmlns:ahyp="http://schemas.microsoft.com/office/drawing/2018/hyperlinkcolor" val="tx"/>
                    </a:ext>
                  </a:extLst>
                </a:hlinkClick>
              </a:rPr>
              <a:t>infoaici@libero.it</a:t>
            </a:r>
            <a:endParaRPr lang="it-IT" dirty="0">
              <a:solidFill>
                <a:srgbClr val="FF0000"/>
              </a:solidFill>
            </a:endParaRPr>
          </a:p>
        </p:txBody>
      </p:sp>
    </p:spTree>
    <p:extLst>
      <p:ext uri="{BB962C8B-B14F-4D97-AF65-F5344CB8AC3E}">
        <p14:creationId xmlns:p14="http://schemas.microsoft.com/office/powerpoint/2010/main" val="158345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testo, albero di Natale, natale, portafotografie&#10;&#10;Descrizione generata automaticamente">
            <a:extLst>
              <a:ext uri="{FF2B5EF4-FFF2-40B4-BE49-F238E27FC236}">
                <a16:creationId xmlns:a16="http://schemas.microsoft.com/office/drawing/2014/main" id="{F863C3D9-FDBA-EDCC-A275-AA9761960FC3}"/>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p:blipFill>
        <p:spPr>
          <a:xfrm>
            <a:off x="0" y="-176908"/>
            <a:ext cx="12171562" cy="6848216"/>
          </a:xfrm>
          <a:prstGeom prst="rect">
            <a:avLst/>
          </a:prstGeom>
        </p:spPr>
      </p:pic>
      <p:pic>
        <p:nvPicPr>
          <p:cNvPr id="7" name="Immagine 6" descr="Immagine che contiene natale, Viso umano, albero di Natale, Ornamento natalizio&#10;&#10;Descrizione generata automaticamente">
            <a:extLst>
              <a:ext uri="{FF2B5EF4-FFF2-40B4-BE49-F238E27FC236}">
                <a16:creationId xmlns:a16="http://schemas.microsoft.com/office/drawing/2014/main" id="{A1D1EFE5-01C0-3709-8D18-9B392477DFEE}"/>
              </a:ext>
            </a:extLst>
          </p:cNvPr>
          <p:cNvPicPr>
            <a:picLocks noChangeAspect="1"/>
          </p:cNvPicPr>
          <p:nvPr/>
        </p:nvPicPr>
        <p:blipFill>
          <a:blip r:embed="rId3">
            <a:extLst>
              <a:ext uri="{28A0092B-C50C-407E-A947-70E740481C1C}">
                <a14:useLocalDpi xmlns:a14="http://schemas.microsoft.com/office/drawing/2010/main" val="0"/>
              </a:ext>
            </a:extLst>
          </a:blip>
          <a:srcRect t="6111" r="-3" b="12109"/>
          <a:stretch/>
        </p:blipFill>
        <p:spPr>
          <a:xfrm rot="20697023">
            <a:off x="309269" y="3922284"/>
            <a:ext cx="2885135" cy="2605827"/>
          </a:xfrm>
          <a:prstGeom prst="rect">
            <a:avLst/>
          </a:prstGeom>
          <a:ln>
            <a:noFill/>
          </a:ln>
          <a:effectLst>
            <a:softEdge rad="112500"/>
          </a:effectLst>
        </p:spPr>
      </p:pic>
      <p:pic>
        <p:nvPicPr>
          <p:cNvPr id="9" name="Immagine 8" descr="Immagine che contiene natale, albero di Natale, decorato, cartello&#10;&#10;Descrizione generata automaticamente">
            <a:extLst>
              <a:ext uri="{FF2B5EF4-FFF2-40B4-BE49-F238E27FC236}">
                <a16:creationId xmlns:a16="http://schemas.microsoft.com/office/drawing/2014/main" id="{E58038FD-1AA6-1DB0-89A7-8AAF1B90B4D0}"/>
              </a:ext>
            </a:extLst>
          </p:cNvPr>
          <p:cNvPicPr>
            <a:picLocks noChangeAspect="1"/>
          </p:cNvPicPr>
          <p:nvPr/>
        </p:nvPicPr>
        <p:blipFill>
          <a:blip r:embed="rId4">
            <a:extLst>
              <a:ext uri="{28A0092B-C50C-407E-A947-70E740481C1C}">
                <a14:useLocalDpi xmlns:a14="http://schemas.microsoft.com/office/drawing/2010/main" val="0"/>
              </a:ext>
            </a:extLst>
          </a:blip>
          <a:srcRect t="10008" r="-1" b="27219"/>
          <a:stretch/>
        </p:blipFill>
        <p:spPr>
          <a:xfrm rot="724444">
            <a:off x="8773320" y="973047"/>
            <a:ext cx="3174890" cy="2666722"/>
          </a:xfrm>
          <a:custGeom>
            <a:avLst/>
            <a:gdLst/>
            <a:ahLst/>
            <a:cxnLst/>
            <a:rect l="l" t="t" r="r" b="b"/>
            <a:pathLst>
              <a:path w="4569568" h="3877363">
                <a:moveTo>
                  <a:pt x="3843224" y="17"/>
                </a:moveTo>
                <a:cubicBezTo>
                  <a:pt x="3853657" y="-269"/>
                  <a:pt x="3863732" y="3160"/>
                  <a:pt x="3872078" y="16745"/>
                </a:cubicBezTo>
                <a:cubicBezTo>
                  <a:pt x="3827725" y="52547"/>
                  <a:pt x="3771210" y="39089"/>
                  <a:pt x="3711358" y="79463"/>
                </a:cubicBezTo>
                <a:cubicBezTo>
                  <a:pt x="3808648" y="66766"/>
                  <a:pt x="3885671" y="56609"/>
                  <a:pt x="3962692" y="46454"/>
                </a:cubicBezTo>
                <a:cubicBezTo>
                  <a:pt x="3964124" y="53563"/>
                  <a:pt x="3965554" y="60673"/>
                  <a:pt x="3966984" y="67782"/>
                </a:cubicBezTo>
                <a:cubicBezTo>
                  <a:pt x="3868502" y="82763"/>
                  <a:pt x="3777410" y="121359"/>
                  <a:pt x="3681550" y="148529"/>
                </a:cubicBezTo>
                <a:cubicBezTo>
                  <a:pt x="3690374" y="165289"/>
                  <a:pt x="3699196" y="161987"/>
                  <a:pt x="3707066" y="160972"/>
                </a:cubicBezTo>
                <a:cubicBezTo>
                  <a:pt x="3758334" y="154369"/>
                  <a:pt x="3809602" y="147768"/>
                  <a:pt x="3858724" y="129739"/>
                </a:cubicBezTo>
                <a:cubicBezTo>
                  <a:pt x="3869693" y="125675"/>
                  <a:pt x="3883047" y="125675"/>
                  <a:pt x="3889247" y="137864"/>
                </a:cubicBezTo>
                <a:cubicBezTo>
                  <a:pt x="3898070" y="155131"/>
                  <a:pt x="3885433" y="166304"/>
                  <a:pt x="3874225" y="175697"/>
                </a:cubicBezTo>
                <a:cubicBezTo>
                  <a:pt x="3854670" y="191949"/>
                  <a:pt x="3831064" y="187379"/>
                  <a:pt x="3808410" y="190425"/>
                </a:cubicBezTo>
                <a:cubicBezTo>
                  <a:pt x="3748081" y="198297"/>
                  <a:pt x="3719226" y="222927"/>
                  <a:pt x="3705872" y="279299"/>
                </a:cubicBezTo>
                <a:cubicBezTo>
                  <a:pt x="3758811" y="256445"/>
                  <a:pt x="3809842" y="284631"/>
                  <a:pt x="3861109" y="268633"/>
                </a:cubicBezTo>
                <a:cubicBezTo>
                  <a:pt x="3874463" y="264571"/>
                  <a:pt x="3895685" y="270664"/>
                  <a:pt x="3888532" y="290216"/>
                </a:cubicBezTo>
                <a:cubicBezTo>
                  <a:pt x="3881854" y="308499"/>
                  <a:pt x="3859678" y="321702"/>
                  <a:pt x="3899025" y="318148"/>
                </a:cubicBezTo>
                <a:cubicBezTo>
                  <a:pt x="3927162" y="315608"/>
                  <a:pt x="3982246" y="336176"/>
                  <a:pt x="3959116" y="341254"/>
                </a:cubicBezTo>
                <a:cubicBezTo>
                  <a:pt x="3930024" y="347603"/>
                  <a:pt x="3901646" y="356744"/>
                  <a:pt x="3864685" y="367154"/>
                </a:cubicBezTo>
                <a:cubicBezTo>
                  <a:pt x="3905463" y="384166"/>
                  <a:pt x="3934793" y="380611"/>
                  <a:pt x="3965554" y="367154"/>
                </a:cubicBezTo>
                <a:cubicBezTo>
                  <a:pt x="4002753" y="350903"/>
                  <a:pt x="4051161" y="331098"/>
                  <a:pt x="4081445" y="349381"/>
                </a:cubicBezTo>
                <a:cubicBezTo>
                  <a:pt x="4126752" y="376803"/>
                  <a:pt x="4164428" y="359536"/>
                  <a:pt x="4204966" y="354966"/>
                </a:cubicBezTo>
                <a:cubicBezTo>
                  <a:pt x="4287472" y="345570"/>
                  <a:pt x="4369264" y="329827"/>
                  <a:pt x="4452008" y="322211"/>
                </a:cubicBezTo>
                <a:cubicBezTo>
                  <a:pt x="4485154" y="319164"/>
                  <a:pt x="4520922" y="304691"/>
                  <a:pt x="4569568" y="324495"/>
                </a:cubicBezTo>
                <a:cubicBezTo>
                  <a:pt x="4349232" y="425810"/>
                  <a:pt x="4112683" y="419463"/>
                  <a:pt x="3915955" y="544899"/>
                </a:cubicBezTo>
                <a:cubicBezTo>
                  <a:pt x="3924301" y="556833"/>
                  <a:pt x="3966745" y="590858"/>
                  <a:pt x="3949339" y="593397"/>
                </a:cubicBezTo>
                <a:cubicBezTo>
                  <a:pt x="3900455" y="600761"/>
                  <a:pt x="3857056" y="625645"/>
                  <a:pt x="3812464" y="646212"/>
                </a:cubicBezTo>
                <a:cubicBezTo>
                  <a:pt x="3793148" y="655100"/>
                  <a:pt x="3769780" y="666781"/>
                  <a:pt x="3778841" y="698520"/>
                </a:cubicBezTo>
                <a:cubicBezTo>
                  <a:pt x="3795295" y="707407"/>
                  <a:pt x="3807456" y="694965"/>
                  <a:pt x="3821047" y="693950"/>
                </a:cubicBezTo>
                <a:cubicBezTo>
                  <a:pt x="3834878" y="692935"/>
                  <a:pt x="3865879" y="699535"/>
                  <a:pt x="3857293" y="703852"/>
                </a:cubicBezTo>
                <a:cubicBezTo>
                  <a:pt x="3818186" y="723405"/>
                  <a:pt x="3888532" y="770380"/>
                  <a:pt x="3842271" y="770380"/>
                </a:cubicBezTo>
                <a:cubicBezTo>
                  <a:pt x="3764772" y="770633"/>
                  <a:pt x="3723519" y="853919"/>
                  <a:pt x="3648882" y="856205"/>
                </a:cubicBezTo>
                <a:cubicBezTo>
                  <a:pt x="3636960" y="856458"/>
                  <a:pt x="3631236" y="871185"/>
                  <a:pt x="3631474" y="884136"/>
                </a:cubicBezTo>
                <a:cubicBezTo>
                  <a:pt x="3631474" y="899626"/>
                  <a:pt x="3642444" y="902418"/>
                  <a:pt x="3654605" y="903942"/>
                </a:cubicBezTo>
                <a:cubicBezTo>
                  <a:pt x="3673205" y="906226"/>
                  <a:pt x="3692520" y="884136"/>
                  <a:pt x="3717081" y="914098"/>
                </a:cubicBezTo>
                <a:cubicBezTo>
                  <a:pt x="3672966" y="931618"/>
                  <a:pt x="3628852" y="949140"/>
                  <a:pt x="3629568" y="1009319"/>
                </a:cubicBezTo>
                <a:cubicBezTo>
                  <a:pt x="3629805" y="1025569"/>
                  <a:pt x="3611444" y="1031663"/>
                  <a:pt x="3597613" y="1035726"/>
                </a:cubicBezTo>
                <a:cubicBezTo>
                  <a:pt x="3574721" y="1042329"/>
                  <a:pt x="3555408" y="1054009"/>
                  <a:pt x="3543006" y="1076608"/>
                </a:cubicBezTo>
                <a:cubicBezTo>
                  <a:pt x="3543246" y="1080925"/>
                  <a:pt x="3543484" y="1085495"/>
                  <a:pt x="3542052" y="1089050"/>
                </a:cubicBezTo>
                <a:cubicBezTo>
                  <a:pt x="3546106" y="1143642"/>
                  <a:pt x="3579490" y="1142118"/>
                  <a:pt x="3616451" y="1132978"/>
                </a:cubicBezTo>
                <a:cubicBezTo>
                  <a:pt x="3660566" y="1121805"/>
                  <a:pt x="3704204" y="1101491"/>
                  <a:pt x="3750703" y="1121043"/>
                </a:cubicBezTo>
                <a:cubicBezTo>
                  <a:pt x="3685126" y="1147197"/>
                  <a:pt x="3613828" y="1149228"/>
                  <a:pt x="3552307" y="1186555"/>
                </a:cubicBezTo>
                <a:cubicBezTo>
                  <a:pt x="3777410" y="1193411"/>
                  <a:pt x="3976284" y="1075591"/>
                  <a:pt x="4194473" y="1030395"/>
                </a:cubicBezTo>
                <a:cubicBezTo>
                  <a:pt x="4187082" y="1060610"/>
                  <a:pt x="4169436" y="1066704"/>
                  <a:pt x="4153459" y="1071275"/>
                </a:cubicBezTo>
                <a:cubicBezTo>
                  <a:pt x="4072860" y="1094129"/>
                  <a:pt x="4002278" y="1139581"/>
                  <a:pt x="3928831" y="1178936"/>
                </a:cubicBezTo>
                <a:cubicBezTo>
                  <a:pt x="3898548" y="1195188"/>
                  <a:pt x="3876608" y="1211440"/>
                  <a:pt x="3865164" y="1246481"/>
                </a:cubicBezTo>
                <a:cubicBezTo>
                  <a:pt x="3854908" y="1278221"/>
                  <a:pt x="3835117" y="1292948"/>
                  <a:pt x="3798395" y="1283806"/>
                </a:cubicBezTo>
                <a:cubicBezTo>
                  <a:pt x="3768588" y="1276188"/>
                  <a:pt x="3735920" y="1280251"/>
                  <a:pt x="3704681" y="1283045"/>
                </a:cubicBezTo>
                <a:cubicBezTo>
                  <a:pt x="3668674" y="1286092"/>
                  <a:pt x="3628374" y="1321895"/>
                  <a:pt x="3638151" y="1340431"/>
                </a:cubicBezTo>
                <a:cubicBezTo>
                  <a:pt x="3654843" y="1371917"/>
                  <a:pt x="3682743" y="1356174"/>
                  <a:pt x="3707542" y="1352619"/>
                </a:cubicBezTo>
                <a:cubicBezTo>
                  <a:pt x="3735681" y="1348303"/>
                  <a:pt x="3787902" y="1339415"/>
                  <a:pt x="3788856" y="1343224"/>
                </a:cubicBezTo>
                <a:cubicBezTo>
                  <a:pt x="3807219" y="1422193"/>
                  <a:pt x="3936463" y="1353382"/>
                  <a:pt x="3964363" y="1346270"/>
                </a:cubicBezTo>
                <a:cubicBezTo>
                  <a:pt x="3999176" y="1337384"/>
                  <a:pt x="4031845" y="1353635"/>
                  <a:pt x="4064991" y="1357443"/>
                </a:cubicBezTo>
                <a:cubicBezTo>
                  <a:pt x="4094560" y="1360998"/>
                  <a:pt x="4261720" y="1371917"/>
                  <a:pt x="4296295" y="1338398"/>
                </a:cubicBezTo>
                <a:cubicBezTo>
                  <a:pt x="4301064" y="1364552"/>
                  <a:pt x="4291050" y="1375217"/>
                  <a:pt x="4282702" y="1387152"/>
                </a:cubicBezTo>
                <a:cubicBezTo>
                  <a:pt x="4271019" y="1404164"/>
                  <a:pt x="4269110" y="1416099"/>
                  <a:pt x="4291288" y="1429556"/>
                </a:cubicBezTo>
                <a:cubicBezTo>
                  <a:pt x="4354480" y="1468154"/>
                  <a:pt x="4353524" y="1469422"/>
                  <a:pt x="4294626" y="1521730"/>
                </a:cubicBezTo>
                <a:cubicBezTo>
                  <a:pt x="4291763" y="1524015"/>
                  <a:pt x="4292957" y="1531633"/>
                  <a:pt x="4292480" y="1536712"/>
                </a:cubicBezTo>
                <a:cubicBezTo>
                  <a:pt x="4307980" y="1544836"/>
                  <a:pt x="4326102" y="1524523"/>
                  <a:pt x="4344224" y="1546361"/>
                </a:cubicBezTo>
                <a:cubicBezTo>
                  <a:pt x="4265296" y="1642341"/>
                  <a:pt x="4144874" y="1665955"/>
                  <a:pt x="4035898" y="1738070"/>
                </a:cubicBezTo>
                <a:cubicBezTo>
                  <a:pt x="4124128" y="1761938"/>
                  <a:pt x="4177066" y="1678652"/>
                  <a:pt x="4241926" y="1689317"/>
                </a:cubicBezTo>
                <a:cubicBezTo>
                  <a:pt x="4274357" y="1715471"/>
                  <a:pt x="4178020" y="1757368"/>
                  <a:pt x="4269826" y="1769810"/>
                </a:cubicBezTo>
                <a:cubicBezTo>
                  <a:pt x="4230002" y="1792663"/>
                  <a:pt x="4200434" y="1815006"/>
                  <a:pt x="4173012" y="1841415"/>
                </a:cubicBezTo>
                <a:cubicBezTo>
                  <a:pt x="4124128" y="1888644"/>
                  <a:pt x="4114590" y="1919623"/>
                  <a:pt x="4137244" y="1983103"/>
                </a:cubicBezTo>
                <a:cubicBezTo>
                  <a:pt x="4152029" y="2024746"/>
                  <a:pt x="4173728" y="2063089"/>
                  <a:pt x="4154652" y="2112602"/>
                </a:cubicBezTo>
                <a:cubicBezTo>
                  <a:pt x="4141298" y="2146628"/>
                  <a:pt x="4146544" y="2168972"/>
                  <a:pt x="4196142" y="2153737"/>
                </a:cubicBezTo>
                <a:cubicBezTo>
                  <a:pt x="4249557" y="2137485"/>
                  <a:pt x="4269587" y="2167956"/>
                  <a:pt x="4256234" y="2227627"/>
                </a:cubicBezTo>
                <a:cubicBezTo>
                  <a:pt x="4247650" y="2265970"/>
                  <a:pt x="4256712" y="2277649"/>
                  <a:pt x="4293433" y="2273333"/>
                </a:cubicBezTo>
                <a:cubicBezTo>
                  <a:pt x="4333972" y="2268509"/>
                  <a:pt x="4372602" y="2243370"/>
                  <a:pt x="4422678" y="2255559"/>
                </a:cubicBezTo>
                <a:cubicBezTo>
                  <a:pt x="4382618" y="2325134"/>
                  <a:pt x="4297010" y="2305328"/>
                  <a:pt x="4250272" y="2371602"/>
                </a:cubicBezTo>
                <a:cubicBezTo>
                  <a:pt x="4306072" y="2371854"/>
                  <a:pt x="4348756" y="2371602"/>
                  <a:pt x="4390009" y="2357127"/>
                </a:cubicBezTo>
                <a:cubicBezTo>
                  <a:pt x="4407179" y="2351286"/>
                  <a:pt x="4426018" y="2345194"/>
                  <a:pt x="4435554" y="2365252"/>
                </a:cubicBezTo>
                <a:cubicBezTo>
                  <a:pt x="4446762" y="2389375"/>
                  <a:pt x="4423632" y="2398516"/>
                  <a:pt x="4409562" y="2402832"/>
                </a:cubicBezTo>
                <a:cubicBezTo>
                  <a:pt x="4369978" y="2415021"/>
                  <a:pt x="4339695" y="2443968"/>
                  <a:pt x="4307026" y="2466566"/>
                </a:cubicBezTo>
                <a:cubicBezTo>
                  <a:pt x="4235250" y="2516082"/>
                  <a:pt x="4156558" y="2557470"/>
                  <a:pt x="4095751" y="2639233"/>
                </a:cubicBezTo>
                <a:cubicBezTo>
                  <a:pt x="4172297" y="2618411"/>
                  <a:pt x="4229288" y="2569913"/>
                  <a:pt x="4300350" y="2560010"/>
                </a:cubicBezTo>
                <a:cubicBezTo>
                  <a:pt x="4238826" y="2634409"/>
                  <a:pt x="4159659" y="2683415"/>
                  <a:pt x="4084784" y="2737500"/>
                </a:cubicBezTo>
                <a:cubicBezTo>
                  <a:pt x="4063322" y="2752735"/>
                  <a:pt x="4041622" y="2763146"/>
                  <a:pt x="4036853" y="2796409"/>
                </a:cubicBezTo>
                <a:cubicBezTo>
                  <a:pt x="4027552" y="2860905"/>
                  <a:pt x="3999653" y="2914228"/>
                  <a:pt x="3940039" y="2942666"/>
                </a:cubicBezTo>
                <a:cubicBezTo>
                  <a:pt x="3939562" y="2942922"/>
                  <a:pt x="3942900" y="2952571"/>
                  <a:pt x="3944808" y="2959171"/>
                </a:cubicBezTo>
                <a:cubicBezTo>
                  <a:pt x="3981292" y="2961204"/>
                  <a:pt x="4010145" y="2923115"/>
                  <a:pt x="4056645" y="2935557"/>
                </a:cubicBezTo>
                <a:cubicBezTo>
                  <a:pt x="4012052" y="2987356"/>
                  <a:pt x="3974853" y="3033825"/>
                  <a:pt x="3911662" y="3058455"/>
                </a:cubicBezTo>
                <a:cubicBezTo>
                  <a:pt x="3861109" y="3078006"/>
                  <a:pt x="3798633" y="3089433"/>
                  <a:pt x="3761910" y="3152912"/>
                </a:cubicBezTo>
                <a:cubicBezTo>
                  <a:pt x="3804594" y="3165356"/>
                  <a:pt x="3836310" y="3149613"/>
                  <a:pt x="3868264" y="3138440"/>
                </a:cubicBezTo>
                <a:cubicBezTo>
                  <a:pt x="3917147" y="3121173"/>
                  <a:pt x="3965554" y="3101622"/>
                  <a:pt x="4014438" y="3084354"/>
                </a:cubicBezTo>
                <a:cubicBezTo>
                  <a:pt x="4033038" y="3077753"/>
                  <a:pt x="4053307" y="3073181"/>
                  <a:pt x="4065229" y="3104668"/>
                </a:cubicBezTo>
                <a:cubicBezTo>
                  <a:pt x="4002991" y="3111271"/>
                  <a:pt x="3965792" y="3153929"/>
                  <a:pt x="3926686" y="3194048"/>
                </a:cubicBezTo>
                <a:cubicBezTo>
                  <a:pt x="3904746" y="3216647"/>
                  <a:pt x="3886862" y="3246864"/>
                  <a:pt x="3847279" y="3235438"/>
                </a:cubicBezTo>
                <a:cubicBezTo>
                  <a:pt x="3826532" y="3229344"/>
                  <a:pt x="3813418" y="3246355"/>
                  <a:pt x="3815565" y="3267177"/>
                </a:cubicBezTo>
                <a:cubicBezTo>
                  <a:pt x="3823433" y="3340561"/>
                  <a:pt x="3775026" y="3366206"/>
                  <a:pt x="3724950" y="3380425"/>
                </a:cubicBezTo>
                <a:cubicBezTo>
                  <a:pt x="3630043" y="3407087"/>
                  <a:pt x="3551113" y="3469805"/>
                  <a:pt x="3458831" y="3504084"/>
                </a:cubicBezTo>
                <a:cubicBezTo>
                  <a:pt x="3369170" y="3537348"/>
                  <a:pt x="3299779" y="3616317"/>
                  <a:pt x="3209882" y="3657707"/>
                </a:cubicBezTo>
                <a:cubicBezTo>
                  <a:pt x="3144781" y="3687670"/>
                  <a:pt x="3082544" y="3726265"/>
                  <a:pt x="3015536" y="3753434"/>
                </a:cubicBezTo>
                <a:cubicBezTo>
                  <a:pt x="2856963" y="3817676"/>
                  <a:pt x="2695288" y="3869222"/>
                  <a:pt x="2524314" y="3876585"/>
                </a:cubicBezTo>
                <a:cubicBezTo>
                  <a:pt x="2383147" y="3882426"/>
                  <a:pt x="1158667" y="3876841"/>
                  <a:pt x="661243" y="3041189"/>
                </a:cubicBezTo>
                <a:cubicBezTo>
                  <a:pt x="651705" y="3037125"/>
                  <a:pt x="640975" y="3026461"/>
                  <a:pt x="637637" y="3016303"/>
                </a:cubicBezTo>
                <a:cubicBezTo>
                  <a:pt x="621659" y="2968820"/>
                  <a:pt x="582552" y="2948253"/>
                  <a:pt x="547261" y="2922608"/>
                </a:cubicBezTo>
                <a:cubicBezTo>
                  <a:pt x="516261" y="2900009"/>
                  <a:pt x="483353" y="2876394"/>
                  <a:pt x="470476" y="2838305"/>
                </a:cubicBezTo>
                <a:cubicBezTo>
                  <a:pt x="453546" y="2787522"/>
                  <a:pt x="501714" y="2829165"/>
                  <a:pt x="510538" y="2809867"/>
                </a:cubicBezTo>
                <a:cubicBezTo>
                  <a:pt x="492177" y="2783460"/>
                  <a:pt x="463799" y="2759336"/>
                  <a:pt x="456407" y="2729374"/>
                </a:cubicBezTo>
                <a:cubicBezTo>
                  <a:pt x="429463" y="2621204"/>
                  <a:pt x="371278" y="2542489"/>
                  <a:pt x="284241" y="2481294"/>
                </a:cubicBezTo>
                <a:cubicBezTo>
                  <a:pt x="259203" y="2463774"/>
                  <a:pt x="242750" y="2431779"/>
                  <a:pt x="208651" y="2426702"/>
                </a:cubicBezTo>
                <a:cubicBezTo>
                  <a:pt x="132821" y="2415529"/>
                  <a:pt x="156667" y="2328180"/>
                  <a:pt x="116605" y="2289331"/>
                </a:cubicBezTo>
                <a:cubicBezTo>
                  <a:pt x="108974" y="2281966"/>
                  <a:pt x="102060" y="2267494"/>
                  <a:pt x="103490" y="2257592"/>
                </a:cubicBezTo>
                <a:cubicBezTo>
                  <a:pt x="105635" y="2243370"/>
                  <a:pt x="114698" y="2229913"/>
                  <a:pt x="122328" y="2217216"/>
                </a:cubicBezTo>
                <a:cubicBezTo>
                  <a:pt x="130198" y="2204521"/>
                  <a:pt x="142119" y="2193348"/>
                  <a:pt x="136397" y="2176590"/>
                </a:cubicBezTo>
                <a:cubicBezTo>
                  <a:pt x="134014" y="2169734"/>
                  <a:pt x="135681" y="2145866"/>
                  <a:pt x="118036" y="2164655"/>
                </a:cubicBezTo>
                <a:cubicBezTo>
                  <a:pt x="69629" y="2216201"/>
                  <a:pt x="41491" y="2167450"/>
                  <a:pt x="0" y="2144088"/>
                </a:cubicBezTo>
                <a:cubicBezTo>
                  <a:pt x="33383" y="2119965"/>
                  <a:pt x="63429" y="2102953"/>
                  <a:pt x="68437" y="2066897"/>
                </a:cubicBezTo>
                <a:cubicBezTo>
                  <a:pt x="78690" y="1992498"/>
                  <a:pt x="122565" y="1958473"/>
                  <a:pt x="189096" y="1951871"/>
                </a:cubicBezTo>
                <a:cubicBezTo>
                  <a:pt x="164535" y="1880012"/>
                  <a:pt x="164535" y="1880012"/>
                  <a:pt x="243942" y="1870107"/>
                </a:cubicBezTo>
                <a:cubicBezTo>
                  <a:pt x="213419" y="1824403"/>
                  <a:pt x="213419" y="1812722"/>
                  <a:pt x="250381" y="1796979"/>
                </a:cubicBezTo>
                <a:cubicBezTo>
                  <a:pt x="285911" y="1781998"/>
                  <a:pt x="325255" y="1776919"/>
                  <a:pt x="358164" y="1753813"/>
                </a:cubicBezTo>
                <a:cubicBezTo>
                  <a:pt x="327879" y="1695412"/>
                  <a:pt x="319295" y="1627615"/>
                  <a:pt x="256819" y="1599175"/>
                </a:cubicBezTo>
                <a:cubicBezTo>
                  <a:pt x="247042" y="1594859"/>
                  <a:pt x="240366" y="1577338"/>
                  <a:pt x="246564" y="1567182"/>
                </a:cubicBezTo>
                <a:cubicBezTo>
                  <a:pt x="269218" y="1530364"/>
                  <a:pt x="236788" y="1460535"/>
                  <a:pt x="307371" y="1452664"/>
                </a:cubicBezTo>
                <a:cubicBezTo>
                  <a:pt x="316195" y="1451902"/>
                  <a:pt x="324303" y="1444284"/>
                  <a:pt x="317387" y="1434381"/>
                </a:cubicBezTo>
                <a:cubicBezTo>
                  <a:pt x="293540" y="1399848"/>
                  <a:pt x="322394" y="1402133"/>
                  <a:pt x="339801" y="1397816"/>
                </a:cubicBezTo>
                <a:cubicBezTo>
                  <a:pt x="360787" y="1392485"/>
                  <a:pt x="384632" y="1407720"/>
                  <a:pt x="404186" y="1388929"/>
                </a:cubicBezTo>
                <a:cubicBezTo>
                  <a:pt x="399654" y="1369123"/>
                  <a:pt x="382725" y="1369377"/>
                  <a:pt x="370802" y="1363030"/>
                </a:cubicBezTo>
                <a:cubicBezTo>
                  <a:pt x="335987" y="1344747"/>
                  <a:pt x="307609" y="1322911"/>
                  <a:pt x="305940" y="1275427"/>
                </a:cubicBezTo>
                <a:cubicBezTo>
                  <a:pt x="304749" y="1237085"/>
                  <a:pt x="300933" y="1203314"/>
                  <a:pt x="349102" y="1191633"/>
                </a:cubicBezTo>
                <a:cubicBezTo>
                  <a:pt x="369132" y="1186808"/>
                  <a:pt x="363408" y="1159132"/>
                  <a:pt x="351962" y="1145419"/>
                </a:cubicBezTo>
                <a:cubicBezTo>
                  <a:pt x="331455" y="1121043"/>
                  <a:pt x="314526" y="1088542"/>
                  <a:pt x="279233" y="1086257"/>
                </a:cubicBezTo>
                <a:cubicBezTo>
                  <a:pt x="257772" y="1084734"/>
                  <a:pt x="241318" y="1074575"/>
                  <a:pt x="224388" y="1062896"/>
                </a:cubicBezTo>
                <a:cubicBezTo>
                  <a:pt x="212228" y="1054515"/>
                  <a:pt x="197681" y="1047406"/>
                  <a:pt x="199111" y="1029379"/>
                </a:cubicBezTo>
                <a:cubicBezTo>
                  <a:pt x="200542" y="1012112"/>
                  <a:pt x="214610" y="1005002"/>
                  <a:pt x="228919" y="1001447"/>
                </a:cubicBezTo>
                <a:cubicBezTo>
                  <a:pt x="276611" y="990021"/>
                  <a:pt x="321440" y="973262"/>
                  <a:pt x="361264" y="934920"/>
                </a:cubicBezTo>
                <a:cubicBezTo>
                  <a:pt x="334794" y="914607"/>
                  <a:pt x="309518" y="899879"/>
                  <a:pt x="289964" y="879311"/>
                </a:cubicBezTo>
                <a:cubicBezTo>
                  <a:pt x="242750" y="829544"/>
                  <a:pt x="642644" y="672875"/>
                  <a:pt x="662674" y="617012"/>
                </a:cubicBezTo>
                <a:cubicBezTo>
                  <a:pt x="668873" y="599745"/>
                  <a:pt x="690096" y="581971"/>
                  <a:pt x="707744" y="576892"/>
                </a:cubicBezTo>
                <a:cubicBezTo>
                  <a:pt x="790487" y="553024"/>
                  <a:pt x="862262" y="499446"/>
                  <a:pt x="946915" y="479640"/>
                </a:cubicBezTo>
                <a:cubicBezTo>
                  <a:pt x="1026799" y="460851"/>
                  <a:pt x="1105490" y="435712"/>
                  <a:pt x="1193003" y="410829"/>
                </a:cubicBezTo>
                <a:cubicBezTo>
                  <a:pt x="1139351" y="348364"/>
                  <a:pt x="1044206" y="355728"/>
                  <a:pt x="1022030" y="265586"/>
                </a:cubicBezTo>
                <a:cubicBezTo>
                  <a:pt x="1108590" y="242225"/>
                  <a:pt x="1199679" y="268888"/>
                  <a:pt x="1283141" y="231814"/>
                </a:cubicBezTo>
                <a:cubicBezTo>
                  <a:pt x="1290295" y="228514"/>
                  <a:pt x="1300072" y="231814"/>
                  <a:pt x="1308655" y="232831"/>
                </a:cubicBezTo>
                <a:cubicBezTo>
                  <a:pt x="1480584" y="252636"/>
                  <a:pt x="1651797" y="235371"/>
                  <a:pt x="1821341" y="210485"/>
                </a:cubicBezTo>
                <a:cubicBezTo>
                  <a:pt x="2065522" y="174938"/>
                  <a:pt x="2310657" y="152338"/>
                  <a:pt x="2556268" y="136340"/>
                </a:cubicBezTo>
                <a:cubicBezTo>
                  <a:pt x="2759196" y="123136"/>
                  <a:pt x="2962599" y="117297"/>
                  <a:pt x="3164574" y="91905"/>
                </a:cubicBezTo>
                <a:cubicBezTo>
                  <a:pt x="3380616" y="64736"/>
                  <a:pt x="3596420" y="34011"/>
                  <a:pt x="3812226" y="5572"/>
                </a:cubicBezTo>
                <a:cubicBezTo>
                  <a:pt x="3822002" y="4301"/>
                  <a:pt x="3832792" y="302"/>
                  <a:pt x="3843224" y="17"/>
                </a:cubicBezTo>
                <a:close/>
              </a:path>
            </a:pathLst>
          </a:custGeom>
        </p:spPr>
      </p:pic>
      <p:sp>
        <p:nvSpPr>
          <p:cNvPr id="15" name="Rettangolo 14">
            <a:extLst>
              <a:ext uri="{FF2B5EF4-FFF2-40B4-BE49-F238E27FC236}">
                <a16:creationId xmlns:a16="http://schemas.microsoft.com/office/drawing/2014/main" id="{151386BB-ACA3-8EAD-2196-81856D92FA4E}"/>
              </a:ext>
            </a:extLst>
          </p:cNvPr>
          <p:cNvSpPr/>
          <p:nvPr/>
        </p:nvSpPr>
        <p:spPr>
          <a:xfrm>
            <a:off x="2276017" y="-216428"/>
            <a:ext cx="7242688" cy="769441"/>
          </a:xfrm>
          <a:prstGeom prst="rect">
            <a:avLst/>
          </a:prstGeom>
          <a:noFill/>
        </p:spPr>
        <p:txBody>
          <a:bodyPr wrap="none" lIns="91440" tIns="45720" rIns="91440" bIns="45720">
            <a:spAutoFit/>
          </a:bodyPr>
          <a:lstStyle/>
          <a:p>
            <a:pPr algn="ctr"/>
            <a:r>
              <a:rPr lang="it-IT" sz="4400" b="1" i="1" cap="none" spc="0" dirty="0">
                <a:ln w="6600">
                  <a:solidFill>
                    <a:schemeClr val="accent2"/>
                  </a:solidFill>
                  <a:prstDash val="solid"/>
                </a:ln>
                <a:solidFill>
                  <a:schemeClr val="tx1">
                    <a:lumMod val="95000"/>
                  </a:schemeClr>
                </a:solidFill>
                <a:latin typeface="Arial" panose="020B0604020202020204" pitchFamily="34" charset="0"/>
                <a:cs typeface="Arial" panose="020B0604020202020204" pitchFamily="34" charset="0"/>
              </a:rPr>
              <a:t>Natale</a:t>
            </a:r>
            <a:r>
              <a:rPr lang="it-IT" sz="4400" b="1" i="1" cap="none" spc="0" dirty="0">
                <a:ln w="6600">
                  <a:solidFill>
                    <a:schemeClr val="accent2"/>
                  </a:solidFill>
                  <a:prstDash val="solid"/>
                </a:ln>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sp>
        <p:nvSpPr>
          <p:cNvPr id="18" name="Rettangolo 17">
            <a:extLst>
              <a:ext uri="{FF2B5EF4-FFF2-40B4-BE49-F238E27FC236}">
                <a16:creationId xmlns:a16="http://schemas.microsoft.com/office/drawing/2014/main" id="{75114367-0F7F-7FB0-D1EB-359DF3BA41F6}"/>
              </a:ext>
            </a:extLst>
          </p:cNvPr>
          <p:cNvSpPr/>
          <p:nvPr/>
        </p:nvSpPr>
        <p:spPr>
          <a:xfrm>
            <a:off x="1751836" y="508808"/>
            <a:ext cx="8291051" cy="830997"/>
          </a:xfrm>
          <a:prstGeom prst="rect">
            <a:avLst/>
          </a:prstGeom>
          <a:noFill/>
        </p:spPr>
        <p:txBody>
          <a:bodyPr wrap="none" lIns="91440" tIns="45720" rIns="91440" bIns="45720">
            <a:spAutoFit/>
          </a:bodyPr>
          <a:lstStyle/>
          <a:p>
            <a:pPr algn="ctr"/>
            <a:r>
              <a:rPr lang="it-IT" sz="2400" b="1" i="0" cap="none" spc="0" dirty="0">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Breve incontro </a:t>
            </a:r>
            <a:r>
              <a:rPr lang="it-IT" sz="2400" b="1" i="0" cap="none" spc="0" dirty="0" err="1">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pre</a:t>
            </a:r>
            <a:r>
              <a:rPr lang="it-IT" sz="2400" b="1" i="0" cap="none" spc="0" dirty="0">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 natalizio per sopravvivere alle feste!</a:t>
            </a:r>
          </a:p>
          <a:p>
            <a:pPr algn="ctr"/>
            <a:r>
              <a:rPr lang="it-IT" sz="2400" b="1" cap="none" spc="0" dirty="0">
                <a:ln w="6600">
                  <a:solidFill>
                    <a:schemeClr val="accent2"/>
                  </a:solidFill>
                  <a:prstDash val="solid"/>
                </a:ln>
                <a:solidFill>
                  <a:schemeClr val="tx1">
                    <a:lumMod val="95000"/>
                  </a:schemeClr>
                </a:solidFill>
                <a:effectLst>
                  <a:outerShdw dist="38100" dir="2700000" algn="tl" rotWithShape="0">
                    <a:schemeClr val="accent2"/>
                  </a:outerShdw>
                </a:effectLst>
                <a:latin typeface="Arial" panose="020B0604020202020204" pitchFamily="34" charset="0"/>
              </a:rPr>
              <a:t>18 DICEMBRE 2024  20.30 22.30 </a:t>
            </a:r>
            <a:endParaRPr lang="it-IT" sz="2400" b="1" cap="none" spc="0" dirty="0">
              <a:ln w="6600">
                <a:solidFill>
                  <a:schemeClr val="accent2"/>
                </a:solidFill>
                <a:prstDash val="solid"/>
              </a:ln>
              <a:solidFill>
                <a:schemeClr val="tx1">
                  <a:lumMod val="95000"/>
                </a:schemeClr>
              </a:solidFill>
              <a:effectLst>
                <a:outerShdw dist="38100" dir="2700000" algn="tl" rotWithShape="0">
                  <a:schemeClr val="accent2"/>
                </a:outerShdw>
              </a:effectLst>
            </a:endParaRPr>
          </a:p>
        </p:txBody>
      </p:sp>
      <p:pic>
        <p:nvPicPr>
          <p:cNvPr id="28" name="Immagine 27" descr="Immagine che contiene testo, bianco, design, strumento&#10;&#10;Descrizione generata automaticamente">
            <a:extLst>
              <a:ext uri="{FF2B5EF4-FFF2-40B4-BE49-F238E27FC236}">
                <a16:creationId xmlns:a16="http://schemas.microsoft.com/office/drawing/2014/main" id="{E8CB4D06-E47C-5B7A-F41E-7730134FF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71231">
            <a:off x="8994687" y="4783956"/>
            <a:ext cx="2846508" cy="1568665"/>
          </a:xfrm>
          <a:prstGeom prst="rect">
            <a:avLst/>
          </a:prstGeom>
          <a:ln>
            <a:noFill/>
          </a:ln>
          <a:effectLst>
            <a:softEdge rad="112500"/>
          </a:effectLst>
        </p:spPr>
      </p:pic>
      <p:sp>
        <p:nvSpPr>
          <p:cNvPr id="29" name="CasellaDiTesto 28">
            <a:extLst>
              <a:ext uri="{FF2B5EF4-FFF2-40B4-BE49-F238E27FC236}">
                <a16:creationId xmlns:a16="http://schemas.microsoft.com/office/drawing/2014/main" id="{36EB0BAC-D66D-A479-C3B3-F3F07F7B7BF0}"/>
              </a:ext>
            </a:extLst>
          </p:cNvPr>
          <p:cNvSpPr txBox="1"/>
          <p:nvPr/>
        </p:nvSpPr>
        <p:spPr>
          <a:xfrm>
            <a:off x="2298998" y="5901252"/>
            <a:ext cx="6594319" cy="923330"/>
          </a:xfrm>
          <a:prstGeom prst="rect">
            <a:avLst/>
          </a:prstGeom>
          <a:noFill/>
        </p:spPr>
        <p:txBody>
          <a:bodyPr wrap="square" rtlCol="0">
            <a:spAutoFit/>
          </a:bodyPr>
          <a:lstStyle/>
          <a:p>
            <a:pPr algn="ctr"/>
            <a:r>
              <a:rPr lang="it-IT" dirty="0">
                <a:solidFill>
                  <a:srgbClr val="FF0000"/>
                </a:solidFill>
                <a:latin typeface="Aptos Black" panose="020B0004020202020204" pitchFamily="34" charset="0"/>
              </a:rPr>
              <a:t>CONFERMA LA TUA PRESENZA</a:t>
            </a:r>
            <a:r>
              <a:rPr lang="it-IT" dirty="0">
                <a:solidFill>
                  <a:srgbClr val="FF0000"/>
                </a:solidFill>
              </a:rPr>
              <a:t>                    </a:t>
            </a:r>
          </a:p>
          <a:p>
            <a:pPr algn="ctr"/>
            <a:r>
              <a:rPr lang="it-IT" dirty="0">
                <a:solidFill>
                  <a:srgbClr val="FF0000"/>
                </a:solidFill>
              </a:rPr>
              <a:t>3933992201  </a:t>
            </a:r>
            <a:r>
              <a:rPr lang="it-IT" dirty="0">
                <a:solidFill>
                  <a:srgbClr val="FF0000"/>
                </a:solidFill>
                <a:hlinkClick r:id="rId6">
                  <a:extLst>
                    <a:ext uri="{A12FA001-AC4F-418D-AE19-62706E023703}">
                      <ahyp:hlinkClr xmlns:ahyp="http://schemas.microsoft.com/office/drawing/2018/hyperlinkcolor" val="tx"/>
                    </a:ext>
                  </a:extLst>
                </a:hlinkClick>
              </a:rPr>
              <a:t>infoaici@libero.it</a:t>
            </a:r>
            <a:endParaRPr lang="it-IT" dirty="0">
              <a:solidFill>
                <a:srgbClr val="FF0000"/>
              </a:solidFill>
            </a:endParaRPr>
          </a:p>
          <a:p>
            <a:pPr algn="ctr"/>
            <a:r>
              <a:rPr lang="it-IT" dirty="0">
                <a:solidFill>
                  <a:srgbClr val="FF0000"/>
                </a:solidFill>
              </a:rPr>
              <a:t>  </a:t>
            </a:r>
          </a:p>
        </p:txBody>
      </p:sp>
      <p:pic>
        <p:nvPicPr>
          <p:cNvPr id="31" name="Immagine 30" descr="Immagine che contiene testo&#10;&#10;Descrizione generata automaticamente">
            <a:extLst>
              <a:ext uri="{FF2B5EF4-FFF2-40B4-BE49-F238E27FC236}">
                <a16:creationId xmlns:a16="http://schemas.microsoft.com/office/drawing/2014/main" id="{C324CD4A-F61B-5D89-FE93-3020EECBD1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55587">
            <a:off x="487897" y="235896"/>
            <a:ext cx="1424620" cy="1067089"/>
          </a:xfrm>
          <a:prstGeom prst="rect">
            <a:avLst/>
          </a:prstGeom>
          <a:ln>
            <a:noFill/>
          </a:ln>
          <a:effectLst>
            <a:softEdge rad="112500"/>
          </a:effectLst>
        </p:spPr>
      </p:pic>
    </p:spTree>
    <p:extLst>
      <p:ext uri="{BB962C8B-B14F-4D97-AF65-F5344CB8AC3E}">
        <p14:creationId xmlns:p14="http://schemas.microsoft.com/office/powerpoint/2010/main" val="38412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474353-416F-DDCD-6ED1-5DEBF517EAC0}"/>
              </a:ext>
            </a:extLst>
          </p:cNvPr>
          <p:cNvSpPr>
            <a:spLocks noGrp="1"/>
          </p:cNvSpPr>
          <p:nvPr>
            <p:ph type="title"/>
          </p:nvPr>
        </p:nvSpPr>
        <p:spPr>
          <a:xfrm>
            <a:off x="-234696" y="132178"/>
            <a:ext cx="8378952" cy="1325563"/>
          </a:xfrm>
        </p:spPr>
        <p:txBody>
          <a:bodyPr>
            <a:normAutofit/>
          </a:bodyPr>
          <a:lstStyle/>
          <a:p>
            <a:pPr algn="ctr"/>
            <a:r>
              <a:rPr lang="it-IT" sz="2000" b="1" i="0" cap="none" spc="0" dirty="0">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Breve incontro </a:t>
            </a:r>
            <a:r>
              <a:rPr lang="it-IT" sz="2000" b="1" i="0" cap="none" spc="0" dirty="0" err="1">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pre</a:t>
            </a:r>
            <a:r>
              <a:rPr lang="it-IT" sz="2000" b="1" i="0" cap="none" spc="0" dirty="0">
                <a:ln w="6600">
                  <a:solidFill>
                    <a:schemeClr val="accent2"/>
                  </a:solidFill>
                  <a:prstDash val="solid"/>
                </a:ln>
                <a:solidFill>
                  <a:srgbClr val="FFFF00"/>
                </a:solidFill>
                <a:effectLst>
                  <a:outerShdw dist="38100" dir="2700000" algn="tl" rotWithShape="0">
                    <a:schemeClr val="accent2"/>
                  </a:outerShdw>
                </a:effectLst>
                <a:latin typeface="Arial" panose="020B0604020202020204" pitchFamily="34" charset="0"/>
              </a:rPr>
              <a:t> natalizio per sopravvivere alle feste!</a:t>
            </a:r>
          </a:p>
        </p:txBody>
      </p:sp>
      <p:sp>
        <p:nvSpPr>
          <p:cNvPr id="5" name="CasellaDiTesto 4">
            <a:extLst>
              <a:ext uri="{FF2B5EF4-FFF2-40B4-BE49-F238E27FC236}">
                <a16:creationId xmlns:a16="http://schemas.microsoft.com/office/drawing/2014/main" id="{4DFB5B3E-912F-29CB-79E9-B6D0EF8E1EF5}"/>
              </a:ext>
            </a:extLst>
          </p:cNvPr>
          <p:cNvSpPr txBox="1"/>
          <p:nvPr/>
        </p:nvSpPr>
        <p:spPr>
          <a:xfrm>
            <a:off x="907542" y="1674674"/>
            <a:ext cx="6094476" cy="1754326"/>
          </a:xfrm>
          <a:prstGeom prst="rect">
            <a:avLst/>
          </a:prstGeom>
          <a:noFill/>
        </p:spPr>
        <p:txBody>
          <a:bodyPr wrap="square">
            <a:spAutoFit/>
          </a:bodyPr>
          <a:lstStyle/>
          <a:p>
            <a:pPr algn="ctr"/>
            <a:r>
              <a:rPr lang="it-IT" b="0" i="0" dirty="0">
                <a:solidFill>
                  <a:srgbClr val="3A3A3A"/>
                </a:solidFill>
                <a:effectLst/>
                <a:latin typeface="PT Serif Caption" panose="020F0502020204030204" pitchFamily="18" charset="0"/>
              </a:rPr>
              <a:t>Con le feste di Natale aumenta il carico di emozioni, di aspettative, di ricordi e,</a:t>
            </a:r>
          </a:p>
          <a:p>
            <a:pPr algn="ctr"/>
            <a:r>
              <a:rPr lang="it-IT" b="0" i="0" dirty="0">
                <a:solidFill>
                  <a:srgbClr val="3A3A3A"/>
                </a:solidFill>
                <a:effectLst/>
                <a:latin typeface="PT Serif Caption" panose="020F0502020204030204" pitchFamily="18" charset="0"/>
              </a:rPr>
              <a:t> per qualcuno, subentra tanta nostalgia. </a:t>
            </a:r>
          </a:p>
          <a:p>
            <a:pPr algn="ctr"/>
            <a:r>
              <a:rPr lang="it-IT" b="0" i="0" dirty="0">
                <a:solidFill>
                  <a:srgbClr val="3A3A3A"/>
                </a:solidFill>
                <a:effectLst/>
                <a:latin typeface="PT Serif Caption" panose="020F0502020204030204" pitchFamily="18" charset="0"/>
              </a:rPr>
              <a:t>Ci proiettiamo al passato, a quando eravamo noi ad attendere con entusiasmo lo scoccare della mezzanotte per scartare i nostri regali!</a:t>
            </a:r>
            <a:endParaRPr lang="it-IT" dirty="0"/>
          </a:p>
        </p:txBody>
      </p:sp>
      <p:pic>
        <p:nvPicPr>
          <p:cNvPr id="6" name="Immagine 5" descr="Immagine che contiene Elementi grafici, Carattere, logo, grafica&#10;&#10;Descrizione generata automaticamente">
            <a:extLst>
              <a:ext uri="{FF2B5EF4-FFF2-40B4-BE49-F238E27FC236}">
                <a16:creationId xmlns:a16="http://schemas.microsoft.com/office/drawing/2014/main" id="{21C75570-23D5-A55C-FCC1-0AC79F9A0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391" y="5119923"/>
            <a:ext cx="1498978" cy="1498978"/>
          </a:xfrm>
          <a:prstGeom prst="rect">
            <a:avLst/>
          </a:prstGeom>
        </p:spPr>
      </p:pic>
      <p:pic>
        <p:nvPicPr>
          <p:cNvPr id="7" name="Immagine 6" descr="Immagine che contiene natale, albero di Natale, decorato, cartello&#10;&#10;Descrizione generata automaticamente">
            <a:extLst>
              <a:ext uri="{FF2B5EF4-FFF2-40B4-BE49-F238E27FC236}">
                <a16:creationId xmlns:a16="http://schemas.microsoft.com/office/drawing/2014/main" id="{26E0B197-63A4-7F2C-9C45-C84D61C7A269}"/>
              </a:ext>
            </a:extLst>
          </p:cNvPr>
          <p:cNvPicPr>
            <a:picLocks noChangeAspect="1"/>
          </p:cNvPicPr>
          <p:nvPr/>
        </p:nvPicPr>
        <p:blipFill>
          <a:blip r:embed="rId3">
            <a:extLst>
              <a:ext uri="{28A0092B-C50C-407E-A947-70E740481C1C}">
                <a14:useLocalDpi xmlns:a14="http://schemas.microsoft.com/office/drawing/2010/main" val="0"/>
              </a:ext>
            </a:extLst>
          </a:blip>
          <a:srcRect r="2" b="7991"/>
          <a:stretch/>
        </p:blipFill>
        <p:spPr>
          <a:xfrm>
            <a:off x="7418298" y="63177"/>
            <a:ext cx="4333121" cy="498366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Rettangolo 8">
            <a:extLst>
              <a:ext uri="{FF2B5EF4-FFF2-40B4-BE49-F238E27FC236}">
                <a16:creationId xmlns:a16="http://schemas.microsoft.com/office/drawing/2014/main" id="{E5A4DA72-4CB3-1171-D3AF-00377EFC1691}"/>
              </a:ext>
            </a:extLst>
          </p:cNvPr>
          <p:cNvSpPr/>
          <p:nvPr/>
        </p:nvSpPr>
        <p:spPr>
          <a:xfrm>
            <a:off x="604766" y="4704425"/>
            <a:ext cx="6813532" cy="830997"/>
          </a:xfrm>
          <a:prstGeom prst="rect">
            <a:avLst/>
          </a:prstGeom>
          <a:noFill/>
        </p:spPr>
        <p:txBody>
          <a:bodyPr wrap="none" lIns="91440" tIns="45720" rIns="91440" bIns="45720">
            <a:spAutoFit/>
          </a:bodyPr>
          <a:lstStyle/>
          <a:p>
            <a:pPr algn="ctr"/>
            <a:r>
              <a:rPr lang="it-IT" sz="2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COSA PENSI DEL NATALE  ?</a:t>
            </a:r>
          </a:p>
          <a:p>
            <a:pPr algn="ctr"/>
            <a:r>
              <a:rPr lang="it-IT" sz="2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COSA PORTI QUI IN AULA ZOOM  STASERA  </a:t>
            </a:r>
            <a:endParaRPr lang="it-IT" sz="2400" b="1" dirty="0">
              <a:ln w="22225">
                <a:solidFill>
                  <a:schemeClr val="accent2"/>
                </a:solidFill>
                <a:prstDash val="solid"/>
              </a:ln>
              <a:solidFill>
                <a:schemeClr val="accent2">
                  <a:lumMod val="40000"/>
                  <a:lumOff val="60000"/>
                </a:schemeClr>
              </a:solidFill>
            </a:endParaRPr>
          </a:p>
        </p:txBody>
      </p:sp>
      <p:sp>
        <p:nvSpPr>
          <p:cNvPr id="10" name="CasellaDiTesto 9">
            <a:extLst>
              <a:ext uri="{FF2B5EF4-FFF2-40B4-BE49-F238E27FC236}">
                <a16:creationId xmlns:a16="http://schemas.microsoft.com/office/drawing/2014/main" id="{DEEC4223-DC5D-0037-8F6D-D979FADC251F}"/>
              </a:ext>
            </a:extLst>
          </p:cNvPr>
          <p:cNvSpPr txBox="1"/>
          <p:nvPr/>
        </p:nvSpPr>
        <p:spPr>
          <a:xfrm>
            <a:off x="-234696" y="63177"/>
            <a:ext cx="6096000" cy="369332"/>
          </a:xfrm>
          <a:prstGeom prst="rect">
            <a:avLst/>
          </a:prstGeom>
          <a:noFill/>
        </p:spPr>
        <p:txBody>
          <a:bodyPr wrap="square">
            <a:spAutoFit/>
          </a:bodyPr>
          <a:lstStyle/>
          <a:p>
            <a:pPr algn="ctr"/>
            <a:r>
              <a:rPr lang="it-IT" sz="1800" b="1" i="1" cap="none" spc="0" dirty="0">
                <a:ln w="6600">
                  <a:solidFill>
                    <a:schemeClr val="accent2"/>
                  </a:solidFill>
                  <a:prstDash val="solid"/>
                </a:ln>
                <a:solidFill>
                  <a:schemeClr val="tx1">
                    <a:lumMod val="95000"/>
                  </a:schemeClr>
                </a:solidFill>
                <a:latin typeface="Arial" panose="020B0604020202020204" pitchFamily="34" charset="0"/>
                <a:cs typeface="Arial" panose="020B0604020202020204" pitchFamily="34" charset="0"/>
              </a:rPr>
              <a:t>Natale</a:t>
            </a:r>
            <a:r>
              <a:rPr lang="it-IT" sz="1800" b="1" i="1" cap="none" spc="0" dirty="0">
                <a:ln w="6600">
                  <a:solidFill>
                    <a:schemeClr val="accent2"/>
                  </a:solidFill>
                  <a:prstDash val="solid"/>
                </a:ln>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spTree>
    <p:extLst>
      <p:ext uri="{BB962C8B-B14F-4D97-AF65-F5344CB8AC3E}">
        <p14:creationId xmlns:p14="http://schemas.microsoft.com/office/powerpoint/2010/main" val="17943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0BCB-0A85-C8C3-9EFE-ACF088FF8D98}"/>
            </a:ext>
          </a:extLst>
        </p:cNvPr>
        <p:cNvGrpSpPr/>
        <p:nvPr/>
      </p:nvGrpSpPr>
      <p:grpSpPr>
        <a:xfrm>
          <a:off x="0" y="0"/>
          <a:ext cx="0" cy="0"/>
          <a:chOff x="0" y="0"/>
          <a:chExt cx="0" cy="0"/>
        </a:xfrm>
      </p:grpSpPr>
      <p:pic>
        <p:nvPicPr>
          <p:cNvPr id="16" name="Immagine 15" descr="Immagine che contiene figurina, Animazione, Personaggio immaginario, action figure&#10;&#10;Descrizione generata automaticamente">
            <a:extLst>
              <a:ext uri="{FF2B5EF4-FFF2-40B4-BE49-F238E27FC236}">
                <a16:creationId xmlns:a16="http://schemas.microsoft.com/office/drawing/2014/main" id="{AD8D275A-D0CD-2A82-9E3E-BDA8F3F7AE4F}"/>
              </a:ext>
            </a:extLst>
          </p:cNvPr>
          <p:cNvPicPr>
            <a:picLocks noChangeAspect="1"/>
          </p:cNvPicPr>
          <p:nvPr/>
        </p:nvPicPr>
        <p:blipFill>
          <a:blip r:embed="rId2">
            <a:extLst>
              <a:ext uri="{28A0092B-C50C-407E-A947-70E740481C1C}">
                <a14:useLocalDpi xmlns:a14="http://schemas.microsoft.com/office/drawing/2010/main" val="0"/>
              </a:ext>
            </a:extLst>
          </a:blip>
          <a:srcRect l="43377" r="370" b="-5"/>
          <a:stretch/>
        </p:blipFill>
        <p:spPr>
          <a:xfrm>
            <a:off x="5769196" y="402489"/>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7" name="Immagine 6" descr="Immagine che contiene Viso umano, persona, vestiti, muro&#10;&#10;Descrizione generata automaticamente">
            <a:extLst>
              <a:ext uri="{FF2B5EF4-FFF2-40B4-BE49-F238E27FC236}">
                <a16:creationId xmlns:a16="http://schemas.microsoft.com/office/drawing/2014/main" id="{A182DFEF-9B65-AD43-C74A-025EE279A1D1}"/>
              </a:ext>
            </a:extLst>
          </p:cNvPr>
          <p:cNvPicPr>
            <a:picLocks noChangeAspect="1"/>
          </p:cNvPicPr>
          <p:nvPr/>
        </p:nvPicPr>
        <p:blipFill>
          <a:blip r:embed="rId3">
            <a:extLst>
              <a:ext uri="{28A0092B-C50C-407E-A947-70E740481C1C}">
                <a14:useLocalDpi xmlns:a14="http://schemas.microsoft.com/office/drawing/2010/main" val="0"/>
              </a:ext>
            </a:extLst>
          </a:blip>
          <a:srcRect l="24250" r="23251" b="1"/>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2" name="Segnaposto contenuto 11" descr="Immagine che contiene natale, vestiti, albero di Natale, persona&#10;&#10;Descrizione generata automaticamente">
            <a:extLst>
              <a:ext uri="{FF2B5EF4-FFF2-40B4-BE49-F238E27FC236}">
                <a16:creationId xmlns:a16="http://schemas.microsoft.com/office/drawing/2014/main" id="{EB8A399F-C18C-E171-7A43-3EB13F165CE1}"/>
              </a:ext>
            </a:extLst>
          </p:cNvPr>
          <p:cNvPicPr>
            <a:picLocks noChangeAspect="1"/>
          </p:cNvPicPr>
          <p:nvPr/>
        </p:nvPicPr>
        <p:blipFill>
          <a:blip r:embed="rId4">
            <a:extLst>
              <a:ext uri="{28A0092B-C50C-407E-A947-70E740481C1C}">
                <a14:useLocalDpi xmlns:a14="http://schemas.microsoft.com/office/drawing/2010/main" val="0"/>
              </a:ext>
            </a:extLst>
          </a:blip>
          <a:srcRect l="5076" r="15325"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9" name="Segnaposto contenuto 8" descr="Immagine che contiene natale, albero di Natale, persona, interno&#10;&#10;Descrizione generata automaticamente">
            <a:extLst>
              <a:ext uri="{FF2B5EF4-FFF2-40B4-BE49-F238E27FC236}">
                <a16:creationId xmlns:a16="http://schemas.microsoft.com/office/drawing/2014/main" id="{1F95E20D-466F-E23A-6B45-B1F8D3440CC0}"/>
              </a:ext>
            </a:extLst>
          </p:cNvPr>
          <p:cNvPicPr>
            <a:picLocks noChangeAspect="1"/>
          </p:cNvPicPr>
          <p:nvPr/>
        </p:nvPicPr>
        <p:blipFill>
          <a:blip r:embed="rId5">
            <a:extLst>
              <a:ext uri="{28A0092B-C50C-407E-A947-70E740481C1C}">
                <a14:useLocalDpi xmlns:a14="http://schemas.microsoft.com/office/drawing/2010/main" val="0"/>
              </a:ext>
            </a:extLst>
          </a:blip>
          <a:srcRect l="2290" r="34040" b="1"/>
          <a:stretch/>
        </p:blipFill>
        <p:spPr>
          <a:xfrm>
            <a:off x="0" y="4422372"/>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5" name="Segnaposto contenuto 4" descr="Immagine che contiene Viso umano, natale, sorriso, persona&#10;&#10;Descrizione generata automaticamente">
            <a:extLst>
              <a:ext uri="{FF2B5EF4-FFF2-40B4-BE49-F238E27FC236}">
                <a16:creationId xmlns:a16="http://schemas.microsoft.com/office/drawing/2014/main" id="{9C9DF458-AA63-857E-FCA7-8A40ED4C1625}"/>
              </a:ext>
            </a:extLst>
          </p:cNvPr>
          <p:cNvPicPr>
            <a:picLocks noChangeAspect="1"/>
          </p:cNvPicPr>
          <p:nvPr/>
        </p:nvPicPr>
        <p:blipFill>
          <a:blip r:embed="rId6">
            <a:extLst>
              <a:ext uri="{28A0092B-C50C-407E-A947-70E740481C1C}">
                <a14:useLocalDpi xmlns:a14="http://schemas.microsoft.com/office/drawing/2010/main" val="0"/>
              </a:ext>
            </a:extLst>
          </a:blip>
          <a:srcRect r="5" b="9241"/>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15" name="Segnaposto contenuto 14" descr="Immagine che contiene natale, albero di Natale, decorato, cartello&#10;&#10;Descrizione generata automaticamente">
            <a:extLst>
              <a:ext uri="{FF2B5EF4-FFF2-40B4-BE49-F238E27FC236}">
                <a16:creationId xmlns:a16="http://schemas.microsoft.com/office/drawing/2014/main" id="{E4697435-FDAA-433E-E88C-4DCE739F0CCB}"/>
              </a:ext>
            </a:extLst>
          </p:cNvPr>
          <p:cNvPicPr>
            <a:picLocks noChangeAspect="1"/>
          </p:cNvPicPr>
          <p:nvPr/>
        </p:nvPicPr>
        <p:blipFill>
          <a:blip r:embed="rId7">
            <a:extLst>
              <a:ext uri="{28A0092B-C50C-407E-A947-70E740481C1C}">
                <a14:useLocalDpi xmlns:a14="http://schemas.microsoft.com/office/drawing/2010/main" val="0"/>
              </a:ext>
            </a:extLst>
          </a:blip>
          <a:srcRect t="7088" r="-1" b="24298"/>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10246" name="Picture 6" descr="single a Natale - Famiglia Cristiana">
            <a:extLst>
              <a:ext uri="{FF2B5EF4-FFF2-40B4-BE49-F238E27FC236}">
                <a16:creationId xmlns:a16="http://schemas.microsoft.com/office/drawing/2014/main" id="{90954788-AE43-3D8B-50B2-6EC5EC2A5FB6}"/>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3414470" y="2530635"/>
            <a:ext cx="2512528" cy="1760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5D3637A1-4CC2-1454-998C-54B52288F239}"/>
              </a:ext>
            </a:extLst>
          </p:cNvPr>
          <p:cNvSpPr txBox="1"/>
          <p:nvPr/>
        </p:nvSpPr>
        <p:spPr>
          <a:xfrm>
            <a:off x="-746979" y="128654"/>
            <a:ext cx="6096000" cy="369332"/>
          </a:xfrm>
          <a:prstGeom prst="rect">
            <a:avLst/>
          </a:prstGeom>
          <a:noFill/>
        </p:spPr>
        <p:txBody>
          <a:bodyPr wrap="square">
            <a:spAutoFit/>
          </a:bodyPr>
          <a:lstStyle/>
          <a:p>
            <a:pPr algn="ctr"/>
            <a:r>
              <a:rPr lang="it-IT" sz="1800" b="1" i="1" cap="none" spc="0" dirty="0">
                <a:ln w="6600">
                  <a:solidFill>
                    <a:schemeClr val="accent2"/>
                  </a:solidFill>
                  <a:prstDash val="solid"/>
                </a:ln>
                <a:solidFill>
                  <a:schemeClr val="tx1">
                    <a:lumMod val="95000"/>
                  </a:schemeClr>
                </a:solidFill>
                <a:latin typeface="Arial" panose="020B0604020202020204" pitchFamily="34" charset="0"/>
                <a:cs typeface="Arial" panose="020B0604020202020204" pitchFamily="34" charset="0"/>
              </a:rPr>
              <a:t>Natale</a:t>
            </a:r>
            <a:r>
              <a:rPr lang="it-IT" sz="1800" b="1" i="1" cap="none" spc="0" dirty="0">
                <a:ln w="6600">
                  <a:solidFill>
                    <a:schemeClr val="accent2"/>
                  </a:solidFill>
                  <a:prstDash val="solid"/>
                </a:ln>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istruzioni per l’uso</a:t>
            </a:r>
          </a:p>
        </p:txBody>
      </p:sp>
      <p:pic>
        <p:nvPicPr>
          <p:cNvPr id="10248" name="Picture 8" descr="Addobbo Albero Di Natale Famiglia 2 Bambini E Cane Personalizzabile">
            <a:extLst>
              <a:ext uri="{FF2B5EF4-FFF2-40B4-BE49-F238E27FC236}">
                <a16:creationId xmlns:a16="http://schemas.microsoft.com/office/drawing/2014/main" id="{AB450518-DF03-9FBD-BFBC-5B5781702F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054" y="1636523"/>
            <a:ext cx="2402968" cy="3103385"/>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descr="Immagine che contiene Elementi grafici, Carattere, logo, grafica&#10;&#10;Descrizione generata automaticamente">
            <a:extLst>
              <a:ext uri="{FF2B5EF4-FFF2-40B4-BE49-F238E27FC236}">
                <a16:creationId xmlns:a16="http://schemas.microsoft.com/office/drawing/2014/main" id="{DE85DC68-0364-E56A-316D-246DAA4260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7989" y="1235754"/>
            <a:ext cx="1115992" cy="1115992"/>
          </a:xfrm>
          <a:prstGeom prst="rect">
            <a:avLst/>
          </a:prstGeom>
        </p:spPr>
      </p:pic>
      <p:sp>
        <p:nvSpPr>
          <p:cNvPr id="3" name="CasellaDiTesto 2">
            <a:extLst>
              <a:ext uri="{FF2B5EF4-FFF2-40B4-BE49-F238E27FC236}">
                <a16:creationId xmlns:a16="http://schemas.microsoft.com/office/drawing/2014/main" id="{E7D80010-A311-A433-C27E-528DF5744B16}"/>
              </a:ext>
            </a:extLst>
          </p:cNvPr>
          <p:cNvSpPr txBox="1"/>
          <p:nvPr/>
        </p:nvSpPr>
        <p:spPr>
          <a:xfrm>
            <a:off x="-485432" y="588540"/>
            <a:ext cx="6467474" cy="646331"/>
          </a:xfrm>
          <a:prstGeom prst="rect">
            <a:avLst/>
          </a:prstGeom>
          <a:noFill/>
        </p:spPr>
        <p:txBody>
          <a:bodyPr wrap="square">
            <a:spAutoFit/>
          </a:bodyPr>
          <a:lstStyle/>
          <a:p>
            <a:pPr algn="ctr"/>
            <a:r>
              <a:rPr lang="it-IT" sz="1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COSA PENSI DEL NATALE  ?</a:t>
            </a:r>
          </a:p>
          <a:p>
            <a:pPr algn="ctr"/>
            <a:r>
              <a:rPr lang="it-IT" sz="1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COSA PORTI QUI    STASERA  </a:t>
            </a:r>
            <a:endParaRPr lang="it-IT" sz="1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21257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
  <TotalTime>1044</TotalTime>
  <Words>3167</Words>
  <Application>Microsoft Office PowerPoint</Application>
  <PresentationFormat>Widescreen</PresentationFormat>
  <Paragraphs>174</Paragraphs>
  <Slides>35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35</vt:i4>
      </vt:variant>
    </vt:vector>
  </HeadingPairs>
  <TitlesOfParts>
    <vt:vector size="44" baseType="lpstr">
      <vt:lpstr>Aptos</vt:lpstr>
      <vt:lpstr>Aptos Black</vt:lpstr>
      <vt:lpstr>Arial</vt:lpstr>
      <vt:lpstr>Calisto MT</vt:lpstr>
      <vt:lpstr>inherit</vt:lpstr>
      <vt:lpstr>PT Serif Caption</vt:lpstr>
      <vt:lpstr>Wingdings 2</vt:lpstr>
      <vt:lpstr>Work Sans</vt:lpstr>
      <vt:lpstr>Ardesia</vt:lpstr>
      <vt:lpstr>Presentazione standard di PowerPoint</vt:lpstr>
      <vt:lpstr>Presentazione standard di PowerPoint</vt:lpstr>
      <vt:lpstr>Presentazione standard di PowerPoint</vt:lpstr>
      <vt:lpstr>Presentazione standard di PowerPoint</vt:lpstr>
      <vt:lpstr>Presentazione standard di PowerPoint</vt:lpstr>
      <vt:lpstr>Breve incontro pre natalizio per sopravvivere alle feste!</vt:lpstr>
      <vt:lpstr>Presentazione standard di PowerPoint</vt:lpstr>
      <vt:lpstr>Breve incontro pre natalizio per sopravvivere alle feste!</vt:lpstr>
      <vt:lpstr>Presentazione standard di PowerPoint</vt:lpstr>
      <vt:lpstr>Presentazione standard di PowerPoint</vt:lpstr>
      <vt:lpstr>Presentazione standard di PowerPoint</vt:lpstr>
      <vt:lpstr>Natale: istruzioni per l’uso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Liana Gerbi</dc:creator>
  <cp:lastModifiedBy>Liana Gerbi</cp:lastModifiedBy>
  <cp:revision>11</cp:revision>
  <dcterms:created xsi:type="dcterms:W3CDTF">2024-11-29T14:39:27Z</dcterms:created>
  <dcterms:modified xsi:type="dcterms:W3CDTF">2025-12-19T09:46:44Z</dcterms:modified>
</cp:coreProperties>
</file>